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305" r:id="rId5"/>
    <p:sldId id="296" r:id="rId6"/>
    <p:sldId id="324" r:id="rId7"/>
    <p:sldId id="318" r:id="rId8"/>
    <p:sldId id="321" r:id="rId9"/>
    <p:sldId id="306" r:id="rId10"/>
    <p:sldId id="309" r:id="rId11"/>
    <p:sldId id="315" r:id="rId12"/>
    <p:sldId id="317" r:id="rId13"/>
    <p:sldId id="331" r:id="rId14"/>
    <p:sldId id="323" r:id="rId15"/>
    <p:sldId id="314" r:id="rId16"/>
    <p:sldId id="330" r:id="rId17"/>
    <p:sldId id="313" r:id="rId18"/>
    <p:sldId id="329" r:id="rId19"/>
    <p:sldId id="332" r:id="rId20"/>
    <p:sldId id="328" r:id="rId21"/>
    <p:sldId id="322" r:id="rId22"/>
    <p:sldId id="327" r:id="rId23"/>
    <p:sldId id="294" r:id="rId24"/>
    <p:sldId id="316" r:id="rId25"/>
    <p:sldId id="326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101" d="100"/>
          <a:sy n="101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E81FEC-2664-411F-AEB3-065F29F52751}">
      <dgm:prSet/>
      <dgm:spPr/>
      <dgm:t>
        <a:bodyPr/>
        <a:lstStyle/>
        <a:p>
          <a:pPr rtl="0"/>
          <a:r>
            <a:rPr lang="en-US" b="0" i="0">
              <a:latin typeface="Gill Sans Nova Light" panose="020B0302020104020203" pitchFamily="34" charset="0"/>
              <a:cs typeface="Gill Sans Light" panose="020B0302020104020203" pitchFamily="34" charset="-79"/>
            </a:rPr>
            <a:t>Not valued or recognized by others</a:t>
          </a:r>
        </a:p>
      </dgm:t>
    </dgm:pt>
    <dgm:pt modelId="{BCBC007E-0269-421B-9C41-DE26D5C3A822}" type="parTrans" cxnId="{711E093C-AD42-45A4-8D40-A2D39702062E}">
      <dgm:prSet/>
      <dgm:spPr/>
      <dgm:t>
        <a:bodyPr/>
        <a:lstStyle/>
        <a:p>
          <a:endParaRPr lang="en-US"/>
        </a:p>
      </dgm:t>
    </dgm:pt>
    <dgm:pt modelId="{80230EB7-7230-4881-A631-309C07417378}" type="sibTrans" cxnId="{711E093C-AD42-45A4-8D40-A2D39702062E}">
      <dgm:prSet/>
      <dgm:spPr/>
      <dgm:t>
        <a:bodyPr/>
        <a:lstStyle/>
        <a:p>
          <a:endParaRPr lang="en-US"/>
        </a:p>
      </dgm:t>
    </dgm:pt>
    <dgm:pt modelId="{73D947E0-108F-4D20-A71E-3CF329F97212}">
      <dgm:prSet/>
      <dgm:spPr/>
      <dgm:t>
        <a:bodyPr/>
        <a:lstStyle/>
        <a:p>
          <a:pPr rtl="0"/>
          <a:r>
            <a:rPr lang="en-US" dirty="0">
              <a:latin typeface="Baskerville Old Face" panose="02020602080505020303" pitchFamily="18" charset="77"/>
              <a:ea typeface="Baskerville" panose="02020502070401020303" pitchFamily="18" charset="0"/>
            </a:rPr>
            <a:t>Normal Grief</a:t>
          </a:r>
        </a:p>
      </dgm:t>
    </dgm:pt>
    <dgm:pt modelId="{9D249532-A24D-4D8F-848A-9F42F2E486C9}" type="parTrans" cxnId="{A0077D09-C12C-46D0-8DF7-194B6911362A}">
      <dgm:prSet/>
      <dgm:spPr/>
      <dgm:t>
        <a:bodyPr/>
        <a:lstStyle/>
        <a:p>
          <a:endParaRPr lang="en-US"/>
        </a:p>
      </dgm:t>
    </dgm:pt>
    <dgm:pt modelId="{AE813459-65AB-4FA9-B717-330DDA6DFA4E}" type="sibTrans" cxnId="{A0077D09-C12C-46D0-8DF7-194B6911362A}">
      <dgm:prSet/>
      <dgm:spPr/>
      <dgm:t>
        <a:bodyPr/>
        <a:lstStyle/>
        <a:p>
          <a:endParaRPr lang="en-US"/>
        </a:p>
      </dgm:t>
    </dgm:pt>
    <dgm:pt modelId="{30A490C8-22B4-4D68-875C-0F0DE2FF864D}">
      <dgm:prSet/>
      <dgm:spPr/>
      <dgm:t>
        <a:bodyPr/>
        <a:lstStyle/>
        <a:p>
          <a:r>
            <a:rPr lang="en-US" b="0" i="0" dirty="0">
              <a:latin typeface="Gill Sans Nova Light" panose="020B0302020104020203" pitchFamily="34" charset="0"/>
              <a:cs typeface="Gill Sans Light" panose="020B0302020104020203" pitchFamily="34" charset="-79"/>
            </a:rPr>
            <a:t>Typically lasts 6 months to 2 years</a:t>
          </a:r>
        </a:p>
        <a:p>
          <a:r>
            <a:rPr lang="en-US" b="0" i="0" dirty="0">
              <a:latin typeface="Gill Sans Nova Light" panose="020B0302020104020203" pitchFamily="34" charset="0"/>
              <a:cs typeface="Gill Sans Light" panose="020B0302020104020203" pitchFamily="34" charset="-79"/>
            </a:rPr>
            <a:t>Follows social, cultural and religious/spiritual norms</a:t>
          </a:r>
        </a:p>
      </dgm:t>
    </dgm:pt>
    <dgm:pt modelId="{035C64B0-4F0C-4FD1-BD23-B1D4C9887CBE}" type="parTrans" cxnId="{381FE1CC-8184-4745-8EB3-6DE11655998D}">
      <dgm:prSet/>
      <dgm:spPr/>
      <dgm:t>
        <a:bodyPr/>
        <a:lstStyle/>
        <a:p>
          <a:endParaRPr lang="en-US"/>
        </a:p>
      </dgm:t>
    </dgm:pt>
    <dgm:pt modelId="{45495DA8-8707-41E3-A12B-FA5766269C44}" type="sibTrans" cxnId="{381FE1CC-8184-4745-8EB3-6DE11655998D}">
      <dgm:prSet/>
      <dgm:spPr/>
      <dgm:t>
        <a:bodyPr/>
        <a:lstStyle/>
        <a:p>
          <a:endParaRPr lang="en-US"/>
        </a:p>
      </dgm:t>
    </dgm:pt>
    <dgm:pt modelId="{B1AFA1AF-0FF8-45B3-A6D0-0E255A2F637D}">
      <dgm:prSet/>
      <dgm:spPr/>
      <dgm:t>
        <a:bodyPr/>
        <a:lstStyle/>
        <a:p>
          <a:r>
            <a:rPr lang="en-US">
              <a:latin typeface="Baskerville Old Face" panose="02020602080505020303" pitchFamily="18" charset="77"/>
              <a:ea typeface="Baskerville" panose="02020502070401020303" pitchFamily="18" charset="0"/>
            </a:rPr>
            <a:t>Delayed Grief</a:t>
          </a:r>
        </a:p>
      </dgm:t>
    </dgm:pt>
    <dgm:pt modelId="{10C68AF5-481C-45AA-A216-8BBBB04515B9}" type="parTrans" cxnId="{F28D7702-2FC3-49BD-BB13-C989E5EE622A}">
      <dgm:prSet/>
      <dgm:spPr/>
      <dgm:t>
        <a:bodyPr/>
        <a:lstStyle/>
        <a:p>
          <a:endParaRPr lang="en-US"/>
        </a:p>
      </dgm:t>
    </dgm:pt>
    <dgm:pt modelId="{88649F7A-400B-4056-965D-C9AC0B3AD942}" type="sibTrans" cxnId="{F28D7702-2FC3-49BD-BB13-C989E5EE622A}">
      <dgm:prSet/>
      <dgm:spPr/>
      <dgm:t>
        <a:bodyPr/>
        <a:lstStyle/>
        <a:p>
          <a:endParaRPr lang="en-US"/>
        </a:p>
      </dgm:t>
    </dgm:pt>
    <dgm:pt modelId="{E9682B4F-0217-4B50-923E-C104AA24290F}">
      <dgm:prSet/>
      <dgm:spPr/>
      <dgm:t>
        <a:bodyPr/>
        <a:lstStyle/>
        <a:p>
          <a:r>
            <a:rPr lang="en-US">
              <a:latin typeface="Baskerville Old Face" panose="02020602080505020303" pitchFamily="18" charset="77"/>
              <a:ea typeface="Baskerville" panose="02020502070401020303" pitchFamily="18" charset="0"/>
            </a:rPr>
            <a:t>Anticipatory Grief</a:t>
          </a:r>
        </a:p>
      </dgm:t>
    </dgm:pt>
    <dgm:pt modelId="{E0F6C4AF-9BBB-4698-91D7-F9AE3EACBD5D}" type="parTrans" cxnId="{6C23D0C9-74B2-4C8B-AB2F-A03B3B0EBE56}">
      <dgm:prSet/>
      <dgm:spPr/>
      <dgm:t>
        <a:bodyPr/>
        <a:lstStyle/>
        <a:p>
          <a:endParaRPr lang="en-US"/>
        </a:p>
      </dgm:t>
    </dgm:pt>
    <dgm:pt modelId="{B8632E42-D7EB-4C31-877E-6F1B2801851A}" type="sibTrans" cxnId="{6C23D0C9-74B2-4C8B-AB2F-A03B3B0EBE56}">
      <dgm:prSet/>
      <dgm:spPr/>
      <dgm:t>
        <a:bodyPr/>
        <a:lstStyle/>
        <a:p>
          <a:endParaRPr lang="en-US"/>
        </a:p>
      </dgm:t>
    </dgm:pt>
    <dgm:pt modelId="{0EC0C300-11E4-45CF-8418-973585107209}">
      <dgm:prSet/>
      <dgm:spPr/>
      <dgm:t>
        <a:bodyPr/>
        <a:lstStyle/>
        <a:p>
          <a:r>
            <a:rPr lang="en-US" dirty="0"/>
            <a:t>The felt sense and process PRIOR to the loss event</a:t>
          </a:r>
          <a:endParaRPr lang="en-US" b="0" i="0" dirty="0"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1E4DD98E-100E-46B7-B24A-408BBF69E9FA}" type="parTrans" cxnId="{51563A4F-C0EB-47D6-B5BC-47A4E599AD4B}">
      <dgm:prSet/>
      <dgm:spPr/>
      <dgm:t>
        <a:bodyPr/>
        <a:lstStyle/>
        <a:p>
          <a:endParaRPr lang="en-US"/>
        </a:p>
      </dgm:t>
    </dgm:pt>
    <dgm:pt modelId="{90FAB5D1-62B3-4FF6-A07D-EE607F529C32}" type="sibTrans" cxnId="{51563A4F-C0EB-47D6-B5BC-47A4E599AD4B}">
      <dgm:prSet/>
      <dgm:spPr/>
      <dgm:t>
        <a:bodyPr/>
        <a:lstStyle/>
        <a:p>
          <a:endParaRPr lang="en-US"/>
        </a:p>
      </dgm:t>
    </dgm:pt>
    <dgm:pt modelId="{FEB4A941-E9FA-4A86-A673-85FF34B35F20}">
      <dgm:prSet/>
      <dgm:spPr/>
      <dgm:t>
        <a:bodyPr/>
        <a:lstStyle/>
        <a:p>
          <a:pPr rtl="0"/>
          <a:r>
            <a:rPr lang="en-US" b="0" i="0">
              <a:latin typeface="Gill Sans Nova Light" panose="020B0302020104020203" pitchFamily="34" charset="0"/>
              <a:cs typeface="Gill Sans Light" panose="020B0302020104020203" pitchFamily="34" charset="-79"/>
            </a:rPr>
            <a:t>Loss that occurs without closure or clear understanding</a:t>
          </a:r>
        </a:p>
        <a:p>
          <a:pPr rtl="0"/>
          <a:r>
            <a:rPr lang="en-US" b="0" i="0">
              <a:latin typeface="Gill Sans Nova Light" panose="020B0302020104020203" pitchFamily="34" charset="0"/>
              <a:cs typeface="Gill Sans Light" panose="020B0302020104020203" pitchFamily="34" charset="-79"/>
            </a:rPr>
            <a:t>Lacks resolution, verification or certainty</a:t>
          </a:r>
        </a:p>
        <a:p>
          <a:pPr rtl="0"/>
          <a:r>
            <a:rPr lang="en-US" b="0" i="0">
              <a:latin typeface="Gill Sans Nova Light" panose="020B0302020104020203" pitchFamily="34" charset="0"/>
              <a:cs typeface="Gill Sans Light" panose="020B0302020104020203" pitchFamily="34" charset="-79"/>
            </a:rPr>
            <a:t>Leaves the bereaved searching for answers</a:t>
          </a:r>
        </a:p>
      </dgm:t>
    </dgm:pt>
    <dgm:pt modelId="{39522508-BC4E-4DD5-A744-AFEFFE36DB74}" type="parTrans" cxnId="{F942F56C-9025-4AA1-9B36-C5AE0A93B0F5}">
      <dgm:prSet/>
      <dgm:spPr/>
      <dgm:t>
        <a:bodyPr/>
        <a:lstStyle/>
        <a:p>
          <a:endParaRPr lang="en-US"/>
        </a:p>
      </dgm:t>
    </dgm:pt>
    <dgm:pt modelId="{97624CC8-6315-4683-B26C-C30D552DA5A6}" type="sibTrans" cxnId="{F942F56C-9025-4AA1-9B36-C5AE0A93B0F5}">
      <dgm:prSet/>
      <dgm:spPr/>
      <dgm:t>
        <a:bodyPr/>
        <a:lstStyle/>
        <a:p>
          <a:endParaRPr lang="en-US"/>
        </a:p>
      </dgm:t>
    </dgm:pt>
    <dgm:pt modelId="{A2322D3A-7AC2-4C5C-9D7E-EAB2313D47D4}">
      <dgm:prSet/>
      <dgm:spPr/>
      <dgm:t>
        <a:bodyPr/>
        <a:lstStyle/>
        <a:p>
          <a:r>
            <a:rPr lang="en-US">
              <a:latin typeface="Baskerville Old Face" panose="02020602080505020303" pitchFamily="18" charset="77"/>
              <a:ea typeface="Baskerville" panose="02020502070401020303" pitchFamily="18" charset="0"/>
            </a:rPr>
            <a:t>Disenfranchised Grief</a:t>
          </a:r>
        </a:p>
      </dgm:t>
    </dgm:pt>
    <dgm:pt modelId="{4A8C15D4-B36F-4764-B4FF-F2AF790D3E17}" type="parTrans" cxnId="{179FAFCF-F878-464E-A8A6-1185EFA0E380}">
      <dgm:prSet/>
      <dgm:spPr/>
      <dgm:t>
        <a:bodyPr/>
        <a:lstStyle/>
        <a:p>
          <a:endParaRPr lang="en-US"/>
        </a:p>
      </dgm:t>
    </dgm:pt>
    <dgm:pt modelId="{84DE1C3A-3FC7-4DB3-88ED-33F65A71557A}" type="sibTrans" cxnId="{179FAFCF-F878-464E-A8A6-1185EFA0E380}">
      <dgm:prSet/>
      <dgm:spPr/>
      <dgm:t>
        <a:bodyPr/>
        <a:lstStyle/>
        <a:p>
          <a:endParaRPr lang="en-US"/>
        </a:p>
      </dgm:t>
    </dgm:pt>
    <dgm:pt modelId="{4F85505A-81B6-4FDA-A144-900B71DAD946}">
      <dgm:prSet/>
      <dgm:spPr/>
      <dgm:t>
        <a:bodyPr/>
        <a:lstStyle/>
        <a:p>
          <a:r>
            <a:rPr lang="en-US">
              <a:latin typeface="Baskerville Old Face" panose="02020602080505020303" pitchFamily="18" charset="77"/>
              <a:ea typeface="Baskerville" panose="02020502070401020303" pitchFamily="18" charset="0"/>
            </a:rPr>
            <a:t>Ambiguous Loss</a:t>
          </a:r>
        </a:p>
      </dgm:t>
    </dgm:pt>
    <dgm:pt modelId="{D9A96E25-7BBE-4DDD-8DDE-B4970D4340A8}" type="parTrans" cxnId="{2D633B56-E147-4EFC-B9EE-6C0413F329B0}">
      <dgm:prSet/>
      <dgm:spPr/>
      <dgm:t>
        <a:bodyPr/>
        <a:lstStyle/>
        <a:p>
          <a:endParaRPr lang="en-US"/>
        </a:p>
      </dgm:t>
    </dgm:pt>
    <dgm:pt modelId="{68F74A88-49DC-44B1-BC0D-220A7B97601C}" type="sibTrans" cxnId="{2D633B56-E147-4EFC-B9EE-6C0413F329B0}">
      <dgm:prSet/>
      <dgm:spPr/>
      <dgm:t>
        <a:bodyPr/>
        <a:lstStyle/>
        <a:p>
          <a:endParaRPr lang="en-US"/>
        </a:p>
      </dgm:t>
    </dgm:pt>
    <dgm:pt modelId="{B4CEA4B3-A115-4673-B447-F372192A2DEA}">
      <dgm:prSet/>
      <dgm:spPr/>
      <dgm:t>
        <a:bodyPr/>
        <a:lstStyle/>
        <a:p>
          <a:pPr rtl="0"/>
          <a:r>
            <a:rPr lang="en-US" b="0" i="0" dirty="0">
              <a:latin typeface="Gill Sans Nova Light" panose="020B0302020104020203" pitchFamily="34" charset="0"/>
              <a:cs typeface="Gill Sans Light" panose="020B0302020104020203" pitchFamily="34" charset="-79"/>
            </a:rPr>
            <a:t>Considered unacceptable or invalidated by social, cultural or religious/spiritual norms</a:t>
          </a:r>
        </a:p>
        <a:p>
          <a:pPr rtl="0"/>
          <a:r>
            <a:rPr lang="en-US" b="0" i="0" dirty="0">
              <a:latin typeface="Gill Sans Nova Light" panose="020B0302020104020203" pitchFamily="34" charset="0"/>
              <a:cs typeface="Gill Sans Light" panose="020B0302020104020203" pitchFamily="34" charset="-79"/>
            </a:rPr>
            <a:t>Hidden or shameful grief</a:t>
          </a:r>
        </a:p>
      </dgm:t>
    </dgm:pt>
    <dgm:pt modelId="{C49C85F2-2327-4FE0-910D-46E33481E02B}" type="parTrans" cxnId="{F7C0F845-B4B2-4D14-8D03-61EEB53D7E50}">
      <dgm:prSet/>
      <dgm:spPr/>
      <dgm:t>
        <a:bodyPr/>
        <a:lstStyle/>
        <a:p>
          <a:endParaRPr lang="en-US"/>
        </a:p>
      </dgm:t>
    </dgm:pt>
    <dgm:pt modelId="{185CFC4C-D166-47DA-9E84-347DCDC63C66}" type="sibTrans" cxnId="{F7C0F845-B4B2-4D14-8D03-61EEB53D7E50}">
      <dgm:prSet/>
      <dgm:spPr/>
      <dgm:t>
        <a:bodyPr/>
        <a:lstStyle/>
        <a:p>
          <a:endParaRPr lang="en-US"/>
        </a:p>
      </dgm:t>
    </dgm:pt>
    <dgm:pt modelId="{A157147C-89FF-42BE-9807-3B0370BEBC07}">
      <dgm:prSet/>
      <dgm:spPr/>
      <dgm:t>
        <a:bodyPr/>
        <a:lstStyle/>
        <a:p>
          <a:pPr rtl="0"/>
          <a:endParaRPr lang="en-US" b="0" i="0"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BD87AC26-D1E4-4714-9C23-D45E0CB895E6}" type="parTrans" cxnId="{93FA886D-A4DE-495A-BF9D-959D046E000A}">
      <dgm:prSet/>
      <dgm:spPr/>
      <dgm:t>
        <a:bodyPr/>
        <a:lstStyle/>
        <a:p>
          <a:endParaRPr lang="en-US"/>
        </a:p>
      </dgm:t>
    </dgm:pt>
    <dgm:pt modelId="{7BA9D961-1541-4EC1-84AA-B8D069B18986}" type="sibTrans" cxnId="{93FA886D-A4DE-495A-BF9D-959D046E000A}">
      <dgm:prSet/>
      <dgm:spPr/>
      <dgm:t>
        <a:bodyPr/>
        <a:lstStyle/>
        <a:p>
          <a:endParaRPr lang="en-US"/>
        </a:p>
      </dgm:t>
    </dgm:pt>
    <dgm:pt modelId="{EDD302D8-D122-4935-AA9F-5D201FC41911}">
      <dgm:prSet/>
      <dgm:spPr/>
      <dgm:t>
        <a:bodyPr/>
        <a:lstStyle/>
        <a:p>
          <a:r>
            <a:rPr lang="en-US" dirty="0"/>
            <a:t>The delayed onset of grief post loss event</a:t>
          </a:r>
        </a:p>
        <a:p>
          <a:endParaRPr lang="en-US" dirty="0"/>
        </a:p>
        <a:p>
          <a:r>
            <a:rPr lang="en-US" dirty="0"/>
            <a:t>Typically brought on by another big event or loss and/or a complex loss event or grief situation</a:t>
          </a:r>
        </a:p>
      </dgm:t>
    </dgm:pt>
    <dgm:pt modelId="{B38DED4A-1E57-44A8-A778-BBA613D7988B}" type="parTrans" cxnId="{F9894E25-9251-4BBF-AC55-77B510E10EA4}">
      <dgm:prSet/>
      <dgm:spPr/>
      <dgm:t>
        <a:bodyPr/>
        <a:lstStyle/>
        <a:p>
          <a:endParaRPr lang="en-US"/>
        </a:p>
      </dgm:t>
    </dgm:pt>
    <dgm:pt modelId="{06905439-BAC0-4B6F-B2A9-D0307BC6DC83}" type="sibTrans" cxnId="{F9894E25-9251-4BBF-AC55-77B510E10EA4}">
      <dgm:prSet/>
      <dgm:spPr/>
      <dgm:t>
        <a:bodyPr/>
        <a:lstStyle/>
        <a:p>
          <a:endParaRPr lang="en-US"/>
        </a:p>
      </dgm:t>
    </dgm:pt>
    <dgm:pt modelId="{7EF61034-BB6A-4B1F-9619-9692A159E3A5}">
      <dgm:prSet/>
      <dgm:spPr/>
      <dgm:t>
        <a:bodyPr/>
        <a:lstStyle/>
        <a:p>
          <a:endParaRPr lang="en-US" dirty="0"/>
        </a:p>
      </dgm:t>
    </dgm:pt>
    <dgm:pt modelId="{57C22D66-0376-4B6B-B825-AFAA66DC4DE8}" type="parTrans" cxnId="{EAB265CA-7635-409C-9F63-00C40FFB6F49}">
      <dgm:prSet/>
      <dgm:spPr/>
      <dgm:t>
        <a:bodyPr/>
        <a:lstStyle/>
        <a:p>
          <a:endParaRPr lang="en-US"/>
        </a:p>
      </dgm:t>
    </dgm:pt>
    <dgm:pt modelId="{93BE44A3-1650-4C4E-825C-CFDC68A300E2}" type="sibTrans" cxnId="{EAB265CA-7635-409C-9F63-00C40FFB6F49}">
      <dgm:prSet/>
      <dgm:spPr/>
      <dgm:t>
        <a:bodyPr/>
        <a:lstStyle/>
        <a:p>
          <a:endParaRPr lang="en-US"/>
        </a:p>
      </dgm:t>
    </dgm:pt>
    <dgm:pt modelId="{1BE521F3-B141-4DAD-96F8-7B8F44959834}">
      <dgm:prSet/>
      <dgm:spPr/>
      <dgm:t>
        <a:bodyPr/>
        <a:lstStyle/>
        <a:p>
          <a:r>
            <a:rPr lang="en-US"/>
            <a:t>Can be more difficult than the post-event processing</a:t>
          </a:r>
          <a:endParaRPr lang="en-US" dirty="0"/>
        </a:p>
      </dgm:t>
    </dgm:pt>
    <dgm:pt modelId="{B4F64114-D708-4CF0-B9B4-F2562DA19107}" type="parTrans" cxnId="{B22915C4-D73C-466B-B69F-74DCCCD9EE62}">
      <dgm:prSet/>
      <dgm:spPr/>
      <dgm:t>
        <a:bodyPr/>
        <a:lstStyle/>
        <a:p>
          <a:endParaRPr lang="en-US"/>
        </a:p>
      </dgm:t>
    </dgm:pt>
    <dgm:pt modelId="{164450D0-4780-4D8F-B265-6B6F8D62C4E1}" type="sibTrans" cxnId="{B22915C4-D73C-466B-B69F-74DCCCD9EE62}">
      <dgm:prSet/>
      <dgm:spPr/>
      <dgm:t>
        <a:bodyPr/>
        <a:lstStyle/>
        <a:p>
          <a:endParaRPr lang="en-US"/>
        </a:p>
      </dgm:t>
    </dgm:pt>
    <dgm:pt modelId="{8174C977-53EB-486F-A76D-82B589743DC8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DD9FB93D-A33F-4A7E-9E2E-768B3EF8719B}" type="pres">
      <dgm:prSet presAssocID="{73D947E0-108F-4D20-A71E-3CF329F97212}" presName="composite" presStyleCnt="0"/>
      <dgm:spPr/>
    </dgm:pt>
    <dgm:pt modelId="{561F4598-6640-4D41-8209-BFA4EFF93CFB}" type="pres">
      <dgm:prSet presAssocID="{73D947E0-108F-4D20-A71E-3CF329F97212}" presName="parTx" presStyleLbl="alignNode1" presStyleIdx="0" presStyleCnt="5">
        <dgm:presLayoutVars>
          <dgm:chMax val="0"/>
          <dgm:chPref val="0"/>
        </dgm:presLayoutVars>
      </dgm:prSet>
      <dgm:spPr/>
    </dgm:pt>
    <dgm:pt modelId="{73C30DEA-B258-4AE9-B16C-526507AEFAA4}" type="pres">
      <dgm:prSet presAssocID="{73D947E0-108F-4D20-A71E-3CF329F97212}" presName="desTx" presStyleLbl="alignAccFollowNode1" presStyleIdx="0" presStyleCnt="5">
        <dgm:presLayoutVars/>
      </dgm:prSet>
      <dgm:spPr/>
    </dgm:pt>
    <dgm:pt modelId="{BF4EB3DA-BEEB-4089-A5A8-7543C5767A53}" type="pres">
      <dgm:prSet presAssocID="{AE813459-65AB-4FA9-B717-330DDA6DFA4E}" presName="space" presStyleCnt="0"/>
      <dgm:spPr/>
    </dgm:pt>
    <dgm:pt modelId="{146A458E-B7F0-4B38-8FC9-47FBDADCD553}" type="pres">
      <dgm:prSet presAssocID="{B1AFA1AF-0FF8-45B3-A6D0-0E255A2F637D}" presName="composite" presStyleCnt="0"/>
      <dgm:spPr/>
    </dgm:pt>
    <dgm:pt modelId="{D8B46EBD-54F8-423B-BCE7-8F147639565A}" type="pres">
      <dgm:prSet presAssocID="{B1AFA1AF-0FF8-45B3-A6D0-0E255A2F637D}" presName="parTx" presStyleLbl="alignNode1" presStyleIdx="1" presStyleCnt="5">
        <dgm:presLayoutVars>
          <dgm:chMax val="0"/>
          <dgm:chPref val="0"/>
        </dgm:presLayoutVars>
      </dgm:prSet>
      <dgm:spPr/>
    </dgm:pt>
    <dgm:pt modelId="{1B75F77C-460C-4E55-849F-D818D508D444}" type="pres">
      <dgm:prSet presAssocID="{B1AFA1AF-0FF8-45B3-A6D0-0E255A2F637D}" presName="desTx" presStyleLbl="alignAccFollowNode1" presStyleIdx="1" presStyleCnt="5">
        <dgm:presLayoutVars/>
      </dgm:prSet>
      <dgm:spPr/>
    </dgm:pt>
    <dgm:pt modelId="{2CC903F4-ABCE-4252-AC04-292F05F9482D}" type="pres">
      <dgm:prSet presAssocID="{88649F7A-400B-4056-965D-C9AC0B3AD942}" presName="space" presStyleCnt="0"/>
      <dgm:spPr/>
    </dgm:pt>
    <dgm:pt modelId="{7358569C-2CB2-45D0-B183-30CF3822F66E}" type="pres">
      <dgm:prSet presAssocID="{E9682B4F-0217-4B50-923E-C104AA24290F}" presName="composite" presStyleCnt="0"/>
      <dgm:spPr/>
    </dgm:pt>
    <dgm:pt modelId="{136F569A-7726-48BD-BE9A-D44739F9D876}" type="pres">
      <dgm:prSet presAssocID="{E9682B4F-0217-4B50-923E-C104AA24290F}" presName="parTx" presStyleLbl="alignNode1" presStyleIdx="2" presStyleCnt="5">
        <dgm:presLayoutVars>
          <dgm:chMax val="0"/>
          <dgm:chPref val="0"/>
        </dgm:presLayoutVars>
      </dgm:prSet>
      <dgm:spPr/>
    </dgm:pt>
    <dgm:pt modelId="{535F1F0E-3B90-4715-80B6-747747052321}" type="pres">
      <dgm:prSet presAssocID="{E9682B4F-0217-4B50-923E-C104AA24290F}" presName="desTx" presStyleLbl="alignAccFollowNode1" presStyleIdx="2" presStyleCnt="5">
        <dgm:presLayoutVars/>
      </dgm:prSet>
      <dgm:spPr/>
    </dgm:pt>
    <dgm:pt modelId="{2C55A0E7-5F76-44F4-92A2-D1FE81C51EB7}" type="pres">
      <dgm:prSet presAssocID="{B8632E42-D7EB-4C31-877E-6F1B2801851A}" presName="space" presStyleCnt="0"/>
      <dgm:spPr/>
    </dgm:pt>
    <dgm:pt modelId="{6D174B61-EACF-4D5C-8642-7933179065E8}" type="pres">
      <dgm:prSet presAssocID="{4F85505A-81B6-4FDA-A144-900B71DAD946}" presName="composite" presStyleCnt="0"/>
      <dgm:spPr/>
    </dgm:pt>
    <dgm:pt modelId="{1E2F48EB-0FC5-4C6C-AD32-6BBCDA24B103}" type="pres">
      <dgm:prSet presAssocID="{4F85505A-81B6-4FDA-A144-900B71DAD946}" presName="parTx" presStyleLbl="alignNode1" presStyleIdx="3" presStyleCnt="5">
        <dgm:presLayoutVars>
          <dgm:chMax val="0"/>
          <dgm:chPref val="0"/>
        </dgm:presLayoutVars>
      </dgm:prSet>
      <dgm:spPr/>
    </dgm:pt>
    <dgm:pt modelId="{36F94337-179C-439E-8396-CE979AD3A409}" type="pres">
      <dgm:prSet presAssocID="{4F85505A-81B6-4FDA-A144-900B71DAD946}" presName="desTx" presStyleLbl="alignAccFollowNode1" presStyleIdx="3" presStyleCnt="5">
        <dgm:presLayoutVars/>
      </dgm:prSet>
      <dgm:spPr/>
    </dgm:pt>
    <dgm:pt modelId="{AA56F2B8-AFBA-4816-897E-8AED01479081}" type="pres">
      <dgm:prSet presAssocID="{68F74A88-49DC-44B1-BC0D-220A7B97601C}" presName="space" presStyleCnt="0"/>
      <dgm:spPr/>
    </dgm:pt>
    <dgm:pt modelId="{90736848-1F77-4177-9305-041E19797BE6}" type="pres">
      <dgm:prSet presAssocID="{A2322D3A-7AC2-4C5C-9D7E-EAB2313D47D4}" presName="composite" presStyleCnt="0"/>
      <dgm:spPr/>
    </dgm:pt>
    <dgm:pt modelId="{745A9DE1-DE77-4923-AB18-95830FA5D7D8}" type="pres">
      <dgm:prSet presAssocID="{A2322D3A-7AC2-4C5C-9D7E-EAB2313D47D4}" presName="parTx" presStyleLbl="alignNode1" presStyleIdx="4" presStyleCnt="5">
        <dgm:presLayoutVars>
          <dgm:chMax val="0"/>
          <dgm:chPref val="0"/>
        </dgm:presLayoutVars>
      </dgm:prSet>
      <dgm:spPr/>
    </dgm:pt>
    <dgm:pt modelId="{4CAD0D19-1FC0-4B42-A3C8-BB18121619BA}" type="pres">
      <dgm:prSet presAssocID="{A2322D3A-7AC2-4C5C-9D7E-EAB2313D47D4}" presName="desTx" presStyleLbl="alignAccFollowNode1" presStyleIdx="4" presStyleCnt="5">
        <dgm:presLayoutVars/>
      </dgm:prSet>
      <dgm:spPr/>
    </dgm:pt>
  </dgm:ptLst>
  <dgm:cxnLst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FB368C06-6ABD-4792-99ED-A056652B2611}" type="presOf" srcId="{A157147C-89FF-42BE-9807-3B0370BEBC07}" destId="{4CAD0D19-1FC0-4B42-A3C8-BB18121619BA}" srcOrd="0" destOrd="2" presId="urn:microsoft.com/office/officeart/2016/7/layout/HorizontalActionList"/>
    <dgm:cxn modelId="{52C2DC08-63D2-4614-8854-1A2B2D5C9213}" type="presOf" srcId="{30A490C8-22B4-4D68-875C-0F0DE2FF864D}" destId="{73C30DEA-B258-4AE9-B16C-526507AEFAA4}" srcOrd="0" destOrd="0" presId="urn:microsoft.com/office/officeart/2016/7/layout/HorizontalActionList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E4A52D13-1B57-4B01-A8F6-090B1CA88BF5}" type="presOf" srcId="{A2322D3A-7AC2-4C5C-9D7E-EAB2313D47D4}" destId="{745A9DE1-DE77-4923-AB18-95830FA5D7D8}" srcOrd="0" destOrd="0" presId="urn:microsoft.com/office/officeart/2016/7/layout/HorizontalActionList"/>
    <dgm:cxn modelId="{FE4F9822-255F-45AD-90FE-E6680717F130}" type="presOf" srcId="{E9682B4F-0217-4B50-923E-C104AA24290F}" destId="{136F569A-7726-48BD-BE9A-D44739F9D876}" srcOrd="0" destOrd="0" presId="urn:microsoft.com/office/officeart/2016/7/layout/HorizontalActionList"/>
    <dgm:cxn modelId="{F9894E25-9251-4BBF-AC55-77B510E10EA4}" srcId="{B1AFA1AF-0FF8-45B3-A6D0-0E255A2F637D}" destId="{EDD302D8-D122-4935-AA9F-5D201FC41911}" srcOrd="0" destOrd="0" parTransId="{B38DED4A-1E57-44A8-A778-BBA613D7988B}" sibTransId="{06905439-BAC0-4B6F-B2A9-D0307BC6DC83}"/>
    <dgm:cxn modelId="{EC7F702C-B62A-4816-A401-3A3BE414065A}" type="presOf" srcId="{B4CEA4B3-A115-4673-B447-F372192A2DEA}" destId="{4CAD0D19-1FC0-4B42-A3C8-BB18121619BA}" srcOrd="0" destOrd="1" presId="urn:microsoft.com/office/officeart/2016/7/layout/HorizontalActionList"/>
    <dgm:cxn modelId="{068D1931-5238-4D31-B587-9C19188ED055}" type="presOf" srcId="{1BE521F3-B141-4DAD-96F8-7B8F44959834}" destId="{535F1F0E-3B90-4715-80B6-747747052321}" srcOrd="0" destOrd="2" presId="urn:microsoft.com/office/officeart/2016/7/layout/HorizontalActionList"/>
    <dgm:cxn modelId="{711E093C-AD42-45A4-8D40-A2D39702062E}" srcId="{A2322D3A-7AC2-4C5C-9D7E-EAB2313D47D4}" destId="{8FE81FEC-2664-411F-AEB3-065F29F52751}" srcOrd="0" destOrd="0" parTransId="{BCBC007E-0269-421B-9C41-DE26D5C3A822}" sibTransId="{80230EB7-7230-4881-A631-309C07417378}"/>
    <dgm:cxn modelId="{F7C0F845-B4B2-4D14-8D03-61EEB53D7E50}" srcId="{A2322D3A-7AC2-4C5C-9D7E-EAB2313D47D4}" destId="{B4CEA4B3-A115-4673-B447-F372192A2DEA}" srcOrd="1" destOrd="0" parTransId="{C49C85F2-2327-4FE0-910D-46E33481E02B}" sibTransId="{185CFC4C-D166-47DA-9E84-347DCDC63C66}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93FA886D-A4DE-495A-BF9D-959D046E000A}" srcId="{A2322D3A-7AC2-4C5C-9D7E-EAB2313D47D4}" destId="{A157147C-89FF-42BE-9807-3B0370BEBC07}" srcOrd="2" destOrd="0" parTransId="{BD87AC26-D1E4-4714-9C23-D45E0CB895E6}" sibTransId="{7BA9D961-1541-4EC1-84AA-B8D069B18986}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43B5D67E-F002-42FC-B377-946C7154D044}" type="presOf" srcId="{FEB4A941-E9FA-4A86-A673-85FF34B35F20}" destId="{36F94337-179C-439E-8396-CE979AD3A409}" srcOrd="0" destOrd="0" presId="urn:microsoft.com/office/officeart/2016/7/layout/HorizontalActionList"/>
    <dgm:cxn modelId="{113EEA8A-F00E-4A7F-ACC4-8716CFFC882A}" type="presOf" srcId="{8FE81FEC-2664-411F-AEB3-065F29F52751}" destId="{4CAD0D19-1FC0-4B42-A3C8-BB18121619BA}" srcOrd="0" destOrd="0" presId="urn:microsoft.com/office/officeart/2016/7/layout/HorizontalActionList"/>
    <dgm:cxn modelId="{B22915C4-D73C-466B-B69F-74DCCCD9EE62}" srcId="{E9682B4F-0217-4B50-923E-C104AA24290F}" destId="{1BE521F3-B141-4DAD-96F8-7B8F44959834}" srcOrd="2" destOrd="0" parTransId="{B4F64114-D708-4CF0-B9B4-F2562DA19107}" sibTransId="{164450D0-4780-4D8F-B265-6B6F8D62C4E1}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EAB265CA-7635-409C-9F63-00C40FFB6F49}" srcId="{E9682B4F-0217-4B50-923E-C104AA24290F}" destId="{7EF61034-BB6A-4B1F-9619-9692A159E3A5}" srcOrd="1" destOrd="0" parTransId="{57C22D66-0376-4B6B-B825-AFAA66DC4DE8}" sibTransId="{93BE44A3-1650-4C4E-825C-CFDC68A300E2}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436B35CE-AA05-4DDB-9751-E20D92CFE5C5}" type="presOf" srcId="{B1AFA1AF-0FF8-45B3-A6D0-0E255A2F637D}" destId="{D8B46EBD-54F8-423B-BCE7-8F147639565A}" srcOrd="0" destOrd="0" presId="urn:microsoft.com/office/officeart/2016/7/layout/HorizontalActionList"/>
    <dgm:cxn modelId="{179FAFCF-F878-464E-A8A6-1185EFA0E380}" srcId="{0DD8915E-DC14-41D6-9BB5-F49E1C265163}" destId="{A2322D3A-7AC2-4C5C-9D7E-EAB2313D47D4}" srcOrd="4" destOrd="0" parTransId="{4A8C15D4-B36F-4764-B4FF-F2AF790D3E17}" sibTransId="{84DE1C3A-3FC7-4DB3-88ED-33F65A71557A}"/>
    <dgm:cxn modelId="{D2D080E0-2308-40CE-B20C-07C04BE5A426}" type="presOf" srcId="{7EF61034-BB6A-4B1F-9619-9692A159E3A5}" destId="{535F1F0E-3B90-4715-80B6-747747052321}" srcOrd="0" destOrd="1" presId="urn:microsoft.com/office/officeart/2016/7/layout/HorizontalActionList"/>
    <dgm:cxn modelId="{7D0C14E3-0693-477A-AD78-48AD16EBE5AC}" type="presOf" srcId="{73D947E0-108F-4D20-A71E-3CF329F97212}" destId="{561F4598-6640-4D41-8209-BFA4EFF93CFB}" srcOrd="0" destOrd="0" presId="urn:microsoft.com/office/officeart/2016/7/layout/HorizontalActionList"/>
    <dgm:cxn modelId="{67E6B1EF-28AA-4568-A2CD-A8C7CB73EE43}" type="presOf" srcId="{0EC0C300-11E4-45CF-8418-973585107209}" destId="{535F1F0E-3B90-4715-80B6-747747052321}" srcOrd="0" destOrd="0" presId="urn:microsoft.com/office/officeart/2016/7/layout/HorizontalActionList"/>
    <dgm:cxn modelId="{303440F1-55B2-4407-A3F1-28541CC5F922}" type="presOf" srcId="{4F85505A-81B6-4FDA-A144-900B71DAD946}" destId="{1E2F48EB-0FC5-4C6C-AD32-6BBCDA24B103}" srcOrd="0" destOrd="0" presId="urn:microsoft.com/office/officeart/2016/7/layout/HorizontalActionList"/>
    <dgm:cxn modelId="{144A78FC-E64D-4B29-AD45-6F6F2AA1718C}" type="presOf" srcId="{0DD8915E-DC14-41D6-9BB5-F49E1C265163}" destId="{8174C977-53EB-486F-A76D-82B589743DC8}" srcOrd="0" destOrd="0" presId="urn:microsoft.com/office/officeart/2016/7/layout/HorizontalActionList"/>
    <dgm:cxn modelId="{268760FF-9330-4C26-88AD-E0907584BF97}" type="presOf" srcId="{EDD302D8-D122-4935-AA9F-5D201FC41911}" destId="{1B75F77C-460C-4E55-849F-D818D508D444}" srcOrd="0" destOrd="0" presId="urn:microsoft.com/office/officeart/2016/7/layout/HorizontalActionList"/>
    <dgm:cxn modelId="{81B7C290-8059-443C-A151-02605C21923E}" type="presParOf" srcId="{8174C977-53EB-486F-A76D-82B589743DC8}" destId="{DD9FB93D-A33F-4A7E-9E2E-768B3EF8719B}" srcOrd="0" destOrd="0" presId="urn:microsoft.com/office/officeart/2016/7/layout/HorizontalActionList"/>
    <dgm:cxn modelId="{C8930303-46AD-4DF5-9C1A-CDFB64AF4513}" type="presParOf" srcId="{DD9FB93D-A33F-4A7E-9E2E-768B3EF8719B}" destId="{561F4598-6640-4D41-8209-BFA4EFF93CFB}" srcOrd="0" destOrd="0" presId="urn:microsoft.com/office/officeart/2016/7/layout/HorizontalActionList"/>
    <dgm:cxn modelId="{6A7CEE07-EF44-4F71-92FC-56831D20219E}" type="presParOf" srcId="{DD9FB93D-A33F-4A7E-9E2E-768B3EF8719B}" destId="{73C30DEA-B258-4AE9-B16C-526507AEFAA4}" srcOrd="1" destOrd="0" presId="urn:microsoft.com/office/officeart/2016/7/layout/HorizontalActionList"/>
    <dgm:cxn modelId="{0560C6CB-DD50-4546-A68B-923306834668}" type="presParOf" srcId="{8174C977-53EB-486F-A76D-82B589743DC8}" destId="{BF4EB3DA-BEEB-4089-A5A8-7543C5767A53}" srcOrd="1" destOrd="0" presId="urn:microsoft.com/office/officeart/2016/7/layout/HorizontalActionList"/>
    <dgm:cxn modelId="{B2FF32E6-9924-4330-BAFD-3ECB1C52F718}" type="presParOf" srcId="{8174C977-53EB-486F-A76D-82B589743DC8}" destId="{146A458E-B7F0-4B38-8FC9-47FBDADCD553}" srcOrd="2" destOrd="0" presId="urn:microsoft.com/office/officeart/2016/7/layout/HorizontalActionList"/>
    <dgm:cxn modelId="{35673724-2137-400A-AE32-7389A568E248}" type="presParOf" srcId="{146A458E-B7F0-4B38-8FC9-47FBDADCD553}" destId="{D8B46EBD-54F8-423B-BCE7-8F147639565A}" srcOrd="0" destOrd="0" presId="urn:microsoft.com/office/officeart/2016/7/layout/HorizontalActionList"/>
    <dgm:cxn modelId="{E2756D09-D044-45D0-AFE7-FB8A37EBD2D0}" type="presParOf" srcId="{146A458E-B7F0-4B38-8FC9-47FBDADCD553}" destId="{1B75F77C-460C-4E55-849F-D818D508D444}" srcOrd="1" destOrd="0" presId="urn:microsoft.com/office/officeart/2016/7/layout/HorizontalActionList"/>
    <dgm:cxn modelId="{5FA7DD48-8B37-4225-BE4C-6DE9560E4017}" type="presParOf" srcId="{8174C977-53EB-486F-A76D-82B589743DC8}" destId="{2CC903F4-ABCE-4252-AC04-292F05F9482D}" srcOrd="3" destOrd="0" presId="urn:microsoft.com/office/officeart/2016/7/layout/HorizontalActionList"/>
    <dgm:cxn modelId="{4BE056B8-A7A4-4318-9D40-6633CD6EE31C}" type="presParOf" srcId="{8174C977-53EB-486F-A76D-82B589743DC8}" destId="{7358569C-2CB2-45D0-B183-30CF3822F66E}" srcOrd="4" destOrd="0" presId="urn:microsoft.com/office/officeart/2016/7/layout/HorizontalActionList"/>
    <dgm:cxn modelId="{7CA86334-E9FD-4189-85A5-FDCF3F8FCF94}" type="presParOf" srcId="{7358569C-2CB2-45D0-B183-30CF3822F66E}" destId="{136F569A-7726-48BD-BE9A-D44739F9D876}" srcOrd="0" destOrd="0" presId="urn:microsoft.com/office/officeart/2016/7/layout/HorizontalActionList"/>
    <dgm:cxn modelId="{B795FC83-3CFD-4C62-A0A1-90A8F2C7F316}" type="presParOf" srcId="{7358569C-2CB2-45D0-B183-30CF3822F66E}" destId="{535F1F0E-3B90-4715-80B6-747747052321}" srcOrd="1" destOrd="0" presId="urn:microsoft.com/office/officeart/2016/7/layout/HorizontalActionList"/>
    <dgm:cxn modelId="{34D5AEB5-4C65-467B-AB6E-99E87B824DCA}" type="presParOf" srcId="{8174C977-53EB-486F-A76D-82B589743DC8}" destId="{2C55A0E7-5F76-44F4-92A2-D1FE81C51EB7}" srcOrd="5" destOrd="0" presId="urn:microsoft.com/office/officeart/2016/7/layout/HorizontalActionList"/>
    <dgm:cxn modelId="{7C8F43CA-26F4-4C8F-BC31-C99383B51742}" type="presParOf" srcId="{8174C977-53EB-486F-A76D-82B589743DC8}" destId="{6D174B61-EACF-4D5C-8642-7933179065E8}" srcOrd="6" destOrd="0" presId="urn:microsoft.com/office/officeart/2016/7/layout/HorizontalActionList"/>
    <dgm:cxn modelId="{C68F6F64-775C-4849-B9AF-4C11D7E8771C}" type="presParOf" srcId="{6D174B61-EACF-4D5C-8642-7933179065E8}" destId="{1E2F48EB-0FC5-4C6C-AD32-6BBCDA24B103}" srcOrd="0" destOrd="0" presId="urn:microsoft.com/office/officeart/2016/7/layout/HorizontalActionList"/>
    <dgm:cxn modelId="{635C7153-9384-48CD-B07F-C73F5FFD60CC}" type="presParOf" srcId="{6D174B61-EACF-4D5C-8642-7933179065E8}" destId="{36F94337-179C-439E-8396-CE979AD3A409}" srcOrd="1" destOrd="0" presId="urn:microsoft.com/office/officeart/2016/7/layout/HorizontalActionList"/>
    <dgm:cxn modelId="{F8864D44-73DC-4C71-BE6B-3DCADE11B5C9}" type="presParOf" srcId="{8174C977-53EB-486F-A76D-82B589743DC8}" destId="{AA56F2B8-AFBA-4816-897E-8AED01479081}" srcOrd="7" destOrd="0" presId="urn:microsoft.com/office/officeart/2016/7/layout/HorizontalActionList"/>
    <dgm:cxn modelId="{A4053655-FEE4-4AC9-B3A2-27DEE7788079}" type="presParOf" srcId="{8174C977-53EB-486F-A76D-82B589743DC8}" destId="{90736848-1F77-4177-9305-041E19797BE6}" srcOrd="8" destOrd="0" presId="urn:microsoft.com/office/officeart/2016/7/layout/HorizontalActionList"/>
    <dgm:cxn modelId="{9740A0D2-5DCF-4C32-A5EF-B7ED69758E62}" type="presParOf" srcId="{90736848-1F77-4177-9305-041E19797BE6}" destId="{745A9DE1-DE77-4923-AB18-95830FA5D7D8}" srcOrd="0" destOrd="0" presId="urn:microsoft.com/office/officeart/2016/7/layout/HorizontalActionList"/>
    <dgm:cxn modelId="{BF0BD623-3B75-4691-B33B-D369BFA5D9B3}" type="presParOf" srcId="{90736848-1F77-4177-9305-041E19797BE6}" destId="{4CAD0D19-1FC0-4B42-A3C8-BB18121619BA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24E01-5535-46B9-A9A1-A9A07E639A88}" type="doc">
      <dgm:prSet loTypeId="urn:microsoft.com/office/officeart/2017/3/layout/DropPinTimeline" loCatId="timelin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F1ABFB3-B399-406F-91BD-DCDF9A38526B}">
      <dgm:prSet phldrT="[Text]" phldr="0" custT="1"/>
      <dgm:spPr/>
      <dgm:t>
        <a:bodyPr/>
        <a:lstStyle/>
        <a:p>
          <a:r>
            <a:rPr lang="en-US" sz="2000" b="1" i="0" dirty="0">
              <a:solidFill>
                <a:srgbClr val="FF0000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Resolution and grief ends</a:t>
          </a:r>
        </a:p>
      </dgm:t>
    </dgm:pt>
    <dgm:pt modelId="{78CB0E27-958C-4066-A189-8B36505E8204}" type="parTrans" cxnId="{15319551-A9EA-462E-845B-E5251E84291F}">
      <dgm:prSet/>
      <dgm:spPr/>
      <dgm:t>
        <a:bodyPr/>
        <a:lstStyle/>
        <a:p>
          <a:endParaRPr lang="en-US"/>
        </a:p>
      </dgm:t>
    </dgm:pt>
    <dgm:pt modelId="{70E4A1D3-514E-4327-991D-5CC9C6B41885}" type="sibTrans" cxnId="{15319551-A9EA-462E-845B-E5251E84291F}">
      <dgm:prSet/>
      <dgm:spPr/>
      <dgm:t>
        <a:bodyPr/>
        <a:lstStyle/>
        <a:p>
          <a:endParaRPr lang="en-US"/>
        </a:p>
      </dgm:t>
    </dgm:pt>
    <dgm:pt modelId="{58FF46FB-368D-4E9C-A650-0513B8879DA8}">
      <dgm:prSet phldr="0"/>
      <dgm:spPr/>
      <dgm:t>
        <a:bodyPr/>
        <a:lstStyle/>
        <a:p>
          <a:pPr>
            <a:defRPr b="1"/>
          </a:pPr>
          <a:r>
            <a:rPr lang="en-US" b="0" dirty="0">
              <a:latin typeface="Baskerville Old Face" panose="02020602080505020303" pitchFamily="18" charset="77"/>
              <a:ea typeface="Baskerville" panose="02020502070401020303" pitchFamily="18" charset="0"/>
            </a:rPr>
            <a:t>Denial</a:t>
          </a:r>
        </a:p>
      </dgm:t>
    </dgm:pt>
    <dgm:pt modelId="{11DFA284-5E99-474D-BF05-364A45269DC7}" type="parTrans" cxnId="{C5645B39-CB65-4A0A-B369-E455C3B827C3}">
      <dgm:prSet/>
      <dgm:spPr/>
      <dgm:t>
        <a:bodyPr/>
        <a:lstStyle/>
        <a:p>
          <a:endParaRPr lang="en-US"/>
        </a:p>
      </dgm:t>
    </dgm:pt>
    <dgm:pt modelId="{CFA40740-0682-470C-AD5A-CFF53CD12BD2}" type="sibTrans" cxnId="{C5645B39-CB65-4A0A-B369-E455C3B827C3}">
      <dgm:prSet/>
      <dgm:spPr/>
      <dgm:t>
        <a:bodyPr/>
        <a:lstStyle/>
        <a:p>
          <a:endParaRPr lang="en-US"/>
        </a:p>
      </dgm:t>
    </dgm:pt>
    <dgm:pt modelId="{9A875394-CA1E-4432-AEEB-9054FCFF5E0E}">
      <dgm:prSet phldr="0" custT="1"/>
      <dgm:spPr/>
      <dgm:t>
        <a:bodyPr/>
        <a:lstStyle/>
        <a:p>
          <a:endParaRPr lang="en-US" sz="1600" b="0" i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FCC92BDD-6EA3-421D-9DA8-7D3A12D003B6}" type="parTrans" cxnId="{B659504B-18E4-4D89-A17C-34ABB280AE52}">
      <dgm:prSet/>
      <dgm:spPr/>
      <dgm:t>
        <a:bodyPr/>
        <a:lstStyle/>
        <a:p>
          <a:endParaRPr lang="en-US"/>
        </a:p>
      </dgm:t>
    </dgm:pt>
    <dgm:pt modelId="{0314452B-82A0-42F4-9551-DF00CFFC3580}" type="sibTrans" cxnId="{B659504B-18E4-4D89-A17C-34ABB280AE52}">
      <dgm:prSet/>
      <dgm:spPr/>
      <dgm:t>
        <a:bodyPr/>
        <a:lstStyle/>
        <a:p>
          <a:endParaRPr lang="en-US"/>
        </a:p>
      </dgm:t>
    </dgm:pt>
    <dgm:pt modelId="{D05E1923-5021-40F7-B4EF-E582E23A699D}">
      <dgm:prSet phldr="0"/>
      <dgm:spPr/>
      <dgm:t>
        <a:bodyPr/>
        <a:lstStyle/>
        <a:p>
          <a:pPr>
            <a:defRPr b="1"/>
          </a:pPr>
          <a:r>
            <a:rPr lang="en-US" b="0">
              <a:latin typeface="Baskerville Old Face" panose="02020602080505020303" pitchFamily="18" charset="77"/>
              <a:ea typeface="Baskerville" panose="02020502070401020303" pitchFamily="18" charset="0"/>
            </a:rPr>
            <a:t>Anger</a:t>
          </a:r>
          <a:endParaRPr lang="en-US" b="0" dirty="0">
            <a:latin typeface="Baskerville Old Face" panose="02020602080505020303" pitchFamily="18" charset="77"/>
            <a:ea typeface="Baskerville" panose="02020502070401020303" pitchFamily="18" charset="0"/>
          </a:endParaRPr>
        </a:p>
      </dgm:t>
    </dgm:pt>
    <dgm:pt modelId="{FD6C5CD2-9CED-4BE6-89CD-A5A5CCE63B3E}" type="parTrans" cxnId="{72C4D6D9-419A-42C1-A76D-84599F65BB08}">
      <dgm:prSet/>
      <dgm:spPr/>
      <dgm:t>
        <a:bodyPr/>
        <a:lstStyle/>
        <a:p>
          <a:endParaRPr lang="en-US"/>
        </a:p>
      </dgm:t>
    </dgm:pt>
    <dgm:pt modelId="{F020958C-EF86-4274-85F9-318F2792F7B6}" type="sibTrans" cxnId="{72C4D6D9-419A-42C1-A76D-84599F65BB08}">
      <dgm:prSet/>
      <dgm:spPr/>
      <dgm:t>
        <a:bodyPr/>
        <a:lstStyle/>
        <a:p>
          <a:endParaRPr lang="en-US"/>
        </a:p>
      </dgm:t>
    </dgm:pt>
    <dgm:pt modelId="{579089A8-5362-4BA4-9163-D19228C1808F}">
      <dgm:prSet phldr="0" custT="1"/>
      <dgm:spPr/>
      <dgm:t>
        <a:bodyPr/>
        <a:lstStyle/>
        <a:p>
          <a:endParaRPr lang="en-US" sz="1600" b="0" i="0" dirty="0"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FB2DEB6E-B29F-4E51-960A-23ECC62EBF38}" type="parTrans" cxnId="{4876CF51-F110-4E25-8FD4-08D25B4B0AB8}">
      <dgm:prSet/>
      <dgm:spPr/>
      <dgm:t>
        <a:bodyPr/>
        <a:lstStyle/>
        <a:p>
          <a:endParaRPr lang="en-US"/>
        </a:p>
      </dgm:t>
    </dgm:pt>
    <dgm:pt modelId="{1C5328B1-AC18-4CF7-A034-BB0592F4A2A1}" type="sibTrans" cxnId="{4876CF51-F110-4E25-8FD4-08D25B4B0AB8}">
      <dgm:prSet/>
      <dgm:spPr/>
      <dgm:t>
        <a:bodyPr/>
        <a:lstStyle/>
        <a:p>
          <a:endParaRPr lang="en-US"/>
        </a:p>
      </dgm:t>
    </dgm:pt>
    <dgm:pt modelId="{FA8F44BD-C8C7-462C-9756-1EC498E86842}">
      <dgm:prSet phldr="0"/>
      <dgm:spPr/>
      <dgm:t>
        <a:bodyPr/>
        <a:lstStyle/>
        <a:p>
          <a:pPr>
            <a:defRPr b="1"/>
          </a:pPr>
          <a:r>
            <a:rPr lang="en-US" b="0">
              <a:latin typeface="Baskerville Old Face" panose="02020602080505020303" pitchFamily="18" charset="77"/>
              <a:ea typeface="Baskerville" panose="02020502070401020303" pitchFamily="18" charset="0"/>
            </a:rPr>
            <a:t> Bargaining</a:t>
          </a:r>
          <a:endParaRPr lang="en-US" b="0" dirty="0">
            <a:latin typeface="Baskerville Old Face" panose="02020602080505020303" pitchFamily="18" charset="77"/>
            <a:ea typeface="Baskerville" panose="02020502070401020303" pitchFamily="18" charset="0"/>
          </a:endParaRPr>
        </a:p>
      </dgm:t>
    </dgm:pt>
    <dgm:pt modelId="{F47063EE-4B58-4EDE-A4F2-A4BD81B82F21}" type="parTrans" cxnId="{0D51BD2E-4619-469B-B233-EBAC3D4D0BA6}">
      <dgm:prSet/>
      <dgm:spPr/>
      <dgm:t>
        <a:bodyPr/>
        <a:lstStyle/>
        <a:p>
          <a:endParaRPr lang="en-US"/>
        </a:p>
      </dgm:t>
    </dgm:pt>
    <dgm:pt modelId="{8C8A9736-03DA-4B1C-A590-10B4AD89452B}" type="sibTrans" cxnId="{0D51BD2E-4619-469B-B233-EBAC3D4D0BA6}">
      <dgm:prSet/>
      <dgm:spPr/>
      <dgm:t>
        <a:bodyPr/>
        <a:lstStyle/>
        <a:p>
          <a:endParaRPr lang="en-US"/>
        </a:p>
      </dgm:t>
    </dgm:pt>
    <dgm:pt modelId="{EFEB4D61-3A9C-4140-977F-3C3F5C9EE9D1}">
      <dgm:prSet phldr="0" custT="1"/>
      <dgm:spPr/>
      <dgm:t>
        <a:bodyPr/>
        <a:lstStyle/>
        <a:p>
          <a:endParaRPr lang="en-US" sz="1600" b="0" i="0" dirty="0"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57D352E4-0431-4F68-B8F1-61BFA34799AA}" type="parTrans" cxnId="{1B32EF2C-9DB5-4504-A9DA-B4956CC00208}">
      <dgm:prSet/>
      <dgm:spPr/>
      <dgm:t>
        <a:bodyPr/>
        <a:lstStyle/>
        <a:p>
          <a:endParaRPr lang="en-US"/>
        </a:p>
      </dgm:t>
    </dgm:pt>
    <dgm:pt modelId="{0ECC32B6-1E7C-4AA4-9DBF-D69B7C5E64A9}" type="sibTrans" cxnId="{1B32EF2C-9DB5-4504-A9DA-B4956CC00208}">
      <dgm:prSet/>
      <dgm:spPr/>
      <dgm:t>
        <a:bodyPr/>
        <a:lstStyle/>
        <a:p>
          <a:endParaRPr lang="en-US"/>
        </a:p>
      </dgm:t>
    </dgm:pt>
    <dgm:pt modelId="{8BAB5E6F-A65E-41DB-A296-0818B0E49F7C}">
      <dgm:prSet phldr="0"/>
      <dgm:spPr/>
      <dgm:t>
        <a:bodyPr/>
        <a:lstStyle/>
        <a:p>
          <a:pPr>
            <a:defRPr b="1"/>
          </a:pPr>
          <a:r>
            <a:rPr lang="en-US" b="0">
              <a:latin typeface="Baskerville Old Face" panose="02020602080505020303" pitchFamily="18" charset="77"/>
              <a:ea typeface="Baskerville" panose="02020502070401020303" pitchFamily="18" charset="0"/>
            </a:rPr>
            <a:t>Depression</a:t>
          </a:r>
          <a:endParaRPr lang="en-US" b="0" dirty="0">
            <a:latin typeface="Baskerville Old Face" panose="02020602080505020303" pitchFamily="18" charset="77"/>
            <a:ea typeface="Baskerville" panose="02020502070401020303" pitchFamily="18" charset="0"/>
          </a:endParaRPr>
        </a:p>
      </dgm:t>
    </dgm:pt>
    <dgm:pt modelId="{886842C6-3EFC-4BE7-B417-415595758830}" type="parTrans" cxnId="{66B49C6C-FAFD-47B4-BF22-05A295C23D4E}">
      <dgm:prSet/>
      <dgm:spPr/>
      <dgm:t>
        <a:bodyPr/>
        <a:lstStyle/>
        <a:p>
          <a:endParaRPr lang="en-US"/>
        </a:p>
      </dgm:t>
    </dgm:pt>
    <dgm:pt modelId="{B407F4C3-8FC9-4E91-A0EC-6B33713CC9A5}" type="sibTrans" cxnId="{66B49C6C-FAFD-47B4-BF22-05A295C23D4E}">
      <dgm:prSet/>
      <dgm:spPr/>
      <dgm:t>
        <a:bodyPr/>
        <a:lstStyle/>
        <a:p>
          <a:endParaRPr lang="en-US"/>
        </a:p>
      </dgm:t>
    </dgm:pt>
    <dgm:pt modelId="{332BC85C-1CF3-4F8F-ACB7-5B6D53744AE1}">
      <dgm:prSet phldr="0" custT="1"/>
      <dgm:spPr/>
      <dgm:t>
        <a:bodyPr/>
        <a:lstStyle/>
        <a:p>
          <a:endParaRPr lang="en-US" sz="1600" b="0" i="0" dirty="0"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99F218FD-90FE-450E-A368-B3E3677E74E8}" type="parTrans" cxnId="{2617C475-F537-46A6-ADE1-4EB764853601}">
      <dgm:prSet/>
      <dgm:spPr/>
      <dgm:t>
        <a:bodyPr/>
        <a:lstStyle/>
        <a:p>
          <a:endParaRPr lang="en-US"/>
        </a:p>
      </dgm:t>
    </dgm:pt>
    <dgm:pt modelId="{8D1CC686-B05C-4470-A959-236CC9C8BB70}" type="sibTrans" cxnId="{2617C475-F537-46A6-ADE1-4EB764853601}">
      <dgm:prSet/>
      <dgm:spPr/>
      <dgm:t>
        <a:bodyPr/>
        <a:lstStyle/>
        <a:p>
          <a:endParaRPr lang="en-US"/>
        </a:p>
      </dgm:t>
    </dgm:pt>
    <dgm:pt modelId="{8B9AF88A-E1F7-4D3A-905F-87228D6A8655}">
      <dgm:prSet phldr="0"/>
      <dgm:spPr/>
      <dgm:t>
        <a:bodyPr/>
        <a:lstStyle/>
        <a:p>
          <a:pPr>
            <a:defRPr b="1"/>
          </a:pPr>
          <a:r>
            <a:rPr lang="en-US" b="0" dirty="0">
              <a:latin typeface="Baskerville Old Face" panose="02020602080505020303" pitchFamily="18" charset="77"/>
              <a:ea typeface="Baskerville" panose="02020502070401020303" pitchFamily="18" charset="0"/>
            </a:rPr>
            <a:t>Acceptance</a:t>
          </a:r>
        </a:p>
      </dgm:t>
    </dgm:pt>
    <dgm:pt modelId="{933A8FED-7B84-4ED0-B6AA-2EE26A89B8EA}" type="parTrans" cxnId="{E1474FF3-8E3C-4B30-985C-CE88BA0FE324}">
      <dgm:prSet/>
      <dgm:spPr/>
      <dgm:t>
        <a:bodyPr/>
        <a:lstStyle/>
        <a:p>
          <a:endParaRPr lang="en-US"/>
        </a:p>
      </dgm:t>
    </dgm:pt>
    <dgm:pt modelId="{F11DD6EC-352C-4A0E-84AA-FEBE2F06BCF9}" type="sibTrans" cxnId="{E1474FF3-8E3C-4B30-985C-CE88BA0FE324}">
      <dgm:prSet/>
      <dgm:spPr/>
      <dgm:t>
        <a:bodyPr/>
        <a:lstStyle/>
        <a:p>
          <a:endParaRPr lang="en-US"/>
        </a:p>
      </dgm:t>
    </dgm:pt>
    <dgm:pt modelId="{6E9F3C9B-13CA-43A8-8836-0B2B41D07DEF}" type="pres">
      <dgm:prSet presAssocID="{05A24E01-5535-46B9-A9A1-A9A07E639A88}" presName="root" presStyleCnt="0">
        <dgm:presLayoutVars>
          <dgm:chMax/>
          <dgm:chPref/>
          <dgm:animLvl val="lvl"/>
        </dgm:presLayoutVars>
      </dgm:prSet>
      <dgm:spPr/>
    </dgm:pt>
    <dgm:pt modelId="{E8AACCBB-6709-4071-B389-3BB226B3A586}" type="pres">
      <dgm:prSet presAssocID="{05A24E01-5535-46B9-A9A1-A9A07E639A88}" presName="divider" presStyleLbl="fgAcc1" presStyleIdx="0" presStyleCnt="6" custLinFactNeighborY="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E6F74CED-5217-4282-85F1-1C12DC84731C}" type="pres">
      <dgm:prSet presAssocID="{05A24E01-5535-46B9-A9A1-A9A07E639A88}" presName="nodes" presStyleCnt="0">
        <dgm:presLayoutVars>
          <dgm:chMax/>
          <dgm:chPref/>
          <dgm:animLvl val="lvl"/>
        </dgm:presLayoutVars>
      </dgm:prSet>
      <dgm:spPr/>
    </dgm:pt>
    <dgm:pt modelId="{AC377099-4DAE-451C-ADE9-98036E2679B5}" type="pres">
      <dgm:prSet presAssocID="{58FF46FB-368D-4E9C-A650-0513B8879DA8}" presName="composite" presStyleCnt="0"/>
      <dgm:spPr/>
    </dgm:pt>
    <dgm:pt modelId="{B6C94ECD-6415-4250-B4AD-F67BF5BECFB8}" type="pres">
      <dgm:prSet presAssocID="{58FF46FB-368D-4E9C-A650-0513B8879DA8}" presName="ConnectorPoint" presStyleLbl="lnNode1" presStyleIdx="0" presStyleCnt="5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E99BB09-1B86-4308-A570-3981E6DD3A06}" type="pres">
      <dgm:prSet presAssocID="{58FF46FB-368D-4E9C-A650-0513B8879DA8}" presName="DropPinPlaceHolder" presStyleCnt="0"/>
      <dgm:spPr/>
    </dgm:pt>
    <dgm:pt modelId="{0ED6E8D6-BD44-4400-BC14-1BC75CB979A3}" type="pres">
      <dgm:prSet presAssocID="{58FF46FB-368D-4E9C-A650-0513B8879DA8}" presName="DropPin" presStyleLbl="alignNode1" presStyleIdx="0" presStyleCnt="5"/>
      <dgm:spPr/>
    </dgm:pt>
    <dgm:pt modelId="{5B7FC7CF-F58D-48D5-8BCC-38D6EE87890B}" type="pres">
      <dgm:prSet presAssocID="{58FF46FB-368D-4E9C-A650-0513B8879DA8}" presName="Ellipse" presStyleLbl="fgAcc1" presStyleIdx="1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2143A46-815A-49BF-9455-C0385022444F}" type="pres">
      <dgm:prSet presAssocID="{58FF46FB-368D-4E9C-A650-0513B8879DA8}" presName="L2TextContainer" presStyleLbl="revTx" presStyleIdx="0" presStyleCnt="10">
        <dgm:presLayoutVars>
          <dgm:bulletEnabled val="1"/>
        </dgm:presLayoutVars>
      </dgm:prSet>
      <dgm:spPr/>
    </dgm:pt>
    <dgm:pt modelId="{8E3FB235-DF38-476B-9A0E-B1E583D50944}" type="pres">
      <dgm:prSet presAssocID="{58FF46FB-368D-4E9C-A650-0513B8879DA8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9AA05CE5-209F-4AD9-BE2C-2A69F76DA8F4}" type="pres">
      <dgm:prSet presAssocID="{58FF46FB-368D-4E9C-A650-0513B8879DA8}" presName="ConnectLine" presStyleLbl="sibTrans1D1" presStyleIdx="0" presStyleCnt="5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17350C28-DA10-4F3B-9FA2-0FE7C12A4ABE}" type="pres">
      <dgm:prSet presAssocID="{58FF46FB-368D-4E9C-A650-0513B8879DA8}" presName="EmptyPlaceHolder" presStyleCnt="0"/>
      <dgm:spPr/>
    </dgm:pt>
    <dgm:pt modelId="{6DA7B85E-9DC6-4F3B-A2BF-09CDEEDB43BC}" type="pres">
      <dgm:prSet presAssocID="{CFA40740-0682-470C-AD5A-CFF53CD12BD2}" presName="spaceBetweenRectangles" presStyleCnt="0"/>
      <dgm:spPr/>
    </dgm:pt>
    <dgm:pt modelId="{CF519A69-9940-494F-8406-D0D876E3CD26}" type="pres">
      <dgm:prSet presAssocID="{D05E1923-5021-40F7-B4EF-E582E23A699D}" presName="composite" presStyleCnt="0"/>
      <dgm:spPr/>
    </dgm:pt>
    <dgm:pt modelId="{714429FF-AAA3-4358-8C5F-1A7F29AA2B7B}" type="pres">
      <dgm:prSet presAssocID="{D05E1923-5021-40F7-B4EF-E582E23A699D}" presName="ConnectorPoint" presStyleLbl="lnNode1" presStyleIdx="1" presStyleCnt="5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B8B1E8E-162B-4E3E-9E31-BA5CFBD3ED9D}" type="pres">
      <dgm:prSet presAssocID="{D05E1923-5021-40F7-B4EF-E582E23A699D}" presName="DropPinPlaceHolder" presStyleCnt="0"/>
      <dgm:spPr/>
    </dgm:pt>
    <dgm:pt modelId="{358CAA11-0A87-4861-8B4E-913B1EAD1334}" type="pres">
      <dgm:prSet presAssocID="{D05E1923-5021-40F7-B4EF-E582E23A699D}" presName="DropPin" presStyleLbl="alignNode1" presStyleIdx="1" presStyleCnt="5"/>
      <dgm:spPr/>
    </dgm:pt>
    <dgm:pt modelId="{B1A1A837-F261-404B-A808-B2F4154CE8A2}" type="pres">
      <dgm:prSet presAssocID="{D05E1923-5021-40F7-B4EF-E582E23A699D}" presName="Ellipse" presStyleLbl="fgAcc1" presStyleIdx="2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5F3F650-2E42-488A-AD4F-C4BD47D19A84}" type="pres">
      <dgm:prSet presAssocID="{D05E1923-5021-40F7-B4EF-E582E23A699D}" presName="L2TextContainer" presStyleLbl="revTx" presStyleIdx="2" presStyleCnt="10">
        <dgm:presLayoutVars>
          <dgm:bulletEnabled val="1"/>
        </dgm:presLayoutVars>
      </dgm:prSet>
      <dgm:spPr/>
    </dgm:pt>
    <dgm:pt modelId="{223C5207-4FA2-4A6C-8F43-20BD55767C99}" type="pres">
      <dgm:prSet presAssocID="{D05E1923-5021-40F7-B4EF-E582E23A699D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4FE5EB5D-4CEF-4D0D-9394-0534E61844BE}" type="pres">
      <dgm:prSet presAssocID="{D05E1923-5021-40F7-B4EF-E582E23A699D}" presName="ConnectLine" presStyleLbl="sibTrans1D1" presStyleIdx="1" presStyleCnt="5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EC869059-0AEC-4D98-8C46-CB603A342C72}" type="pres">
      <dgm:prSet presAssocID="{D05E1923-5021-40F7-B4EF-E582E23A699D}" presName="EmptyPlaceHolder" presStyleCnt="0"/>
      <dgm:spPr/>
    </dgm:pt>
    <dgm:pt modelId="{408BA715-9739-461D-BFDE-88EDAE355E60}" type="pres">
      <dgm:prSet presAssocID="{F020958C-EF86-4274-85F9-318F2792F7B6}" presName="spaceBetweenRectangles" presStyleCnt="0"/>
      <dgm:spPr/>
    </dgm:pt>
    <dgm:pt modelId="{D512C7F9-87A6-4BA9-AFAC-03FF1578D945}" type="pres">
      <dgm:prSet presAssocID="{FA8F44BD-C8C7-462C-9756-1EC498E86842}" presName="composite" presStyleCnt="0"/>
      <dgm:spPr/>
    </dgm:pt>
    <dgm:pt modelId="{152AD014-AFD0-4700-A468-4D562874339A}" type="pres">
      <dgm:prSet presAssocID="{FA8F44BD-C8C7-462C-9756-1EC498E86842}" presName="ConnectorPoint" presStyleLbl="lnNode1" presStyleIdx="2" presStyleCnt="5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CE2C4D8-4380-442D-A6C2-0B468BF3C74C}" type="pres">
      <dgm:prSet presAssocID="{FA8F44BD-C8C7-462C-9756-1EC498E86842}" presName="DropPinPlaceHolder" presStyleCnt="0"/>
      <dgm:spPr/>
    </dgm:pt>
    <dgm:pt modelId="{72C82E90-F103-439C-8371-CFFB0927B9DE}" type="pres">
      <dgm:prSet presAssocID="{FA8F44BD-C8C7-462C-9756-1EC498E86842}" presName="DropPin" presStyleLbl="alignNode1" presStyleIdx="2" presStyleCnt="5"/>
      <dgm:spPr/>
    </dgm:pt>
    <dgm:pt modelId="{5D519322-C1DD-47AE-92C0-13575134BC76}" type="pres">
      <dgm:prSet presAssocID="{FA8F44BD-C8C7-462C-9756-1EC498E86842}" presName="Ellipse" presStyleLbl="fgAcc1" presStyleIdx="3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96DDA0FE-83E2-423C-9F13-58A61EB68487}" type="pres">
      <dgm:prSet presAssocID="{FA8F44BD-C8C7-462C-9756-1EC498E86842}" presName="L2TextContainer" presStyleLbl="revTx" presStyleIdx="4" presStyleCnt="10">
        <dgm:presLayoutVars>
          <dgm:bulletEnabled val="1"/>
        </dgm:presLayoutVars>
      </dgm:prSet>
      <dgm:spPr/>
    </dgm:pt>
    <dgm:pt modelId="{2D6C7916-1130-46A8-833B-A6278CBD2192}" type="pres">
      <dgm:prSet presAssocID="{FA8F44BD-C8C7-462C-9756-1EC498E86842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4D953791-5C2F-4A75-A8F4-6ED7EAB5E015}" type="pres">
      <dgm:prSet presAssocID="{FA8F44BD-C8C7-462C-9756-1EC498E86842}" presName="ConnectLine" presStyleLbl="sibTrans1D1" presStyleIdx="2" presStyleCnt="5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22A72E40-4DCC-4F48-AADD-29738FD37A2C}" type="pres">
      <dgm:prSet presAssocID="{FA8F44BD-C8C7-462C-9756-1EC498E86842}" presName="EmptyPlaceHolder" presStyleCnt="0"/>
      <dgm:spPr/>
    </dgm:pt>
    <dgm:pt modelId="{E168BB9F-20D9-474F-9E39-4872B40634C6}" type="pres">
      <dgm:prSet presAssocID="{8C8A9736-03DA-4B1C-A590-10B4AD89452B}" presName="spaceBetweenRectangles" presStyleCnt="0"/>
      <dgm:spPr/>
    </dgm:pt>
    <dgm:pt modelId="{A62622B1-7EF4-49B6-9AC7-B54F0E2A0C74}" type="pres">
      <dgm:prSet presAssocID="{8BAB5E6F-A65E-41DB-A296-0818B0E49F7C}" presName="composite" presStyleCnt="0"/>
      <dgm:spPr/>
    </dgm:pt>
    <dgm:pt modelId="{14282312-87CB-41BB-A02D-C594BBEF33C7}" type="pres">
      <dgm:prSet presAssocID="{8BAB5E6F-A65E-41DB-A296-0818B0E49F7C}" presName="ConnectorPoint" presStyleLbl="lnNode1" presStyleIdx="3" presStyleCnt="5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554C1A5-AF8E-41FC-A779-25BD6B11F91F}" type="pres">
      <dgm:prSet presAssocID="{8BAB5E6F-A65E-41DB-A296-0818B0E49F7C}" presName="DropPinPlaceHolder" presStyleCnt="0"/>
      <dgm:spPr/>
    </dgm:pt>
    <dgm:pt modelId="{17331DD9-74CF-4A3A-86BA-F4B9DBEAB944}" type="pres">
      <dgm:prSet presAssocID="{8BAB5E6F-A65E-41DB-A296-0818B0E49F7C}" presName="DropPin" presStyleLbl="alignNode1" presStyleIdx="3" presStyleCnt="5"/>
      <dgm:spPr/>
    </dgm:pt>
    <dgm:pt modelId="{515AAB83-BD07-4B9E-9A3B-858C0B126F9C}" type="pres">
      <dgm:prSet presAssocID="{8BAB5E6F-A65E-41DB-A296-0818B0E49F7C}" presName="Ellipse" presStyleLbl="fgAcc1" presStyleIdx="4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08CB2D5A-F46A-4E0E-9575-15F31D04AAC6}" type="pres">
      <dgm:prSet presAssocID="{8BAB5E6F-A65E-41DB-A296-0818B0E49F7C}" presName="L2TextContainer" presStyleLbl="revTx" presStyleIdx="6" presStyleCnt="10">
        <dgm:presLayoutVars>
          <dgm:bulletEnabled val="1"/>
        </dgm:presLayoutVars>
      </dgm:prSet>
      <dgm:spPr/>
    </dgm:pt>
    <dgm:pt modelId="{7C1E6B4A-59F7-4018-A403-E1CCAEE78BA1}" type="pres">
      <dgm:prSet presAssocID="{8BAB5E6F-A65E-41DB-A296-0818B0E49F7C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A03C5372-D306-43AC-B406-6F8183849431}" type="pres">
      <dgm:prSet presAssocID="{8BAB5E6F-A65E-41DB-A296-0818B0E49F7C}" presName="ConnectLine" presStyleLbl="sibTrans1D1" presStyleIdx="3" presStyleCnt="5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90926F0B-05E0-48AF-9C69-5C494731F877}" type="pres">
      <dgm:prSet presAssocID="{8BAB5E6F-A65E-41DB-A296-0818B0E49F7C}" presName="EmptyPlaceHolder" presStyleCnt="0"/>
      <dgm:spPr/>
    </dgm:pt>
    <dgm:pt modelId="{9EA695E3-93D5-405B-8AF6-0B8537A964FD}" type="pres">
      <dgm:prSet presAssocID="{B407F4C3-8FC9-4E91-A0EC-6B33713CC9A5}" presName="spaceBetweenRectangles" presStyleCnt="0"/>
      <dgm:spPr/>
    </dgm:pt>
    <dgm:pt modelId="{05956D37-804F-419D-9E8C-30D41D06DC3E}" type="pres">
      <dgm:prSet presAssocID="{8B9AF88A-E1F7-4D3A-905F-87228D6A8655}" presName="composite" presStyleCnt="0"/>
      <dgm:spPr/>
    </dgm:pt>
    <dgm:pt modelId="{58B7B786-A0AD-4662-8D54-C5C572D2C32C}" type="pres">
      <dgm:prSet presAssocID="{8B9AF88A-E1F7-4D3A-905F-87228D6A8655}" presName="ConnectorPoint" presStyleLbl="lnNode1" presStyleIdx="4" presStyleCnt="5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4704426-333D-4092-A035-BBC55DB8579D}" type="pres">
      <dgm:prSet presAssocID="{8B9AF88A-E1F7-4D3A-905F-87228D6A8655}" presName="DropPinPlaceHolder" presStyleCnt="0"/>
      <dgm:spPr/>
    </dgm:pt>
    <dgm:pt modelId="{A55439AF-6893-479D-8B57-31FBC13C553F}" type="pres">
      <dgm:prSet presAssocID="{8B9AF88A-E1F7-4D3A-905F-87228D6A8655}" presName="DropPin" presStyleLbl="alignNode1" presStyleIdx="4" presStyleCnt="5"/>
      <dgm:spPr/>
    </dgm:pt>
    <dgm:pt modelId="{A22B1C16-7FF0-4DBE-B32E-E43FEB1E2EAC}" type="pres">
      <dgm:prSet presAssocID="{8B9AF88A-E1F7-4D3A-905F-87228D6A8655}" presName="Ellipse" presStyleLbl="fgAcc1" presStyleIdx="5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1B55AA6D-649D-4145-93EB-08B866A4D4E5}" type="pres">
      <dgm:prSet presAssocID="{8B9AF88A-E1F7-4D3A-905F-87228D6A8655}" presName="L2TextContainer" presStyleLbl="revTx" presStyleIdx="8" presStyleCnt="10">
        <dgm:presLayoutVars>
          <dgm:bulletEnabled val="1"/>
        </dgm:presLayoutVars>
      </dgm:prSet>
      <dgm:spPr/>
    </dgm:pt>
    <dgm:pt modelId="{3FA5D5AE-9CAE-4D19-9765-BCEE62095312}" type="pres">
      <dgm:prSet presAssocID="{8B9AF88A-E1F7-4D3A-905F-87228D6A8655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FE6CA7EB-68EC-4E76-9051-08C4CF370101}" type="pres">
      <dgm:prSet presAssocID="{8B9AF88A-E1F7-4D3A-905F-87228D6A8655}" presName="ConnectLine" presStyleLbl="sibTrans1D1" presStyleIdx="4" presStyleCnt="5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70CED43-982E-487C-9CC2-CFAEABD4D2D8}" type="pres">
      <dgm:prSet presAssocID="{8B9AF88A-E1F7-4D3A-905F-87228D6A8655}" presName="EmptyPlaceHolder" presStyleCnt="0"/>
      <dgm:spPr/>
    </dgm:pt>
  </dgm:ptLst>
  <dgm:cxnLst>
    <dgm:cxn modelId="{1E92940A-250B-4494-B40F-3DA807C7CB42}" type="presOf" srcId="{DF1ABFB3-B399-406F-91BD-DCDF9A38526B}" destId="{1B55AA6D-649D-4145-93EB-08B866A4D4E5}" srcOrd="0" destOrd="0" presId="urn:microsoft.com/office/officeart/2017/3/layout/DropPinTimeline"/>
    <dgm:cxn modelId="{C3A1C60D-63BB-4E34-AD47-96AABDB6084E}" type="presOf" srcId="{D05E1923-5021-40F7-B4EF-E582E23A699D}" destId="{223C5207-4FA2-4A6C-8F43-20BD55767C99}" srcOrd="0" destOrd="0" presId="urn:microsoft.com/office/officeart/2017/3/layout/DropPinTimeline"/>
    <dgm:cxn modelId="{5F3B0F1C-AD09-448C-A081-46D11DC987C6}" type="presOf" srcId="{8B9AF88A-E1F7-4D3A-905F-87228D6A8655}" destId="{3FA5D5AE-9CAE-4D19-9765-BCEE62095312}" srcOrd="0" destOrd="0" presId="urn:microsoft.com/office/officeart/2017/3/layout/DropPinTimeline"/>
    <dgm:cxn modelId="{E0E45028-839A-4135-AA56-517D3BAA0708}" type="presOf" srcId="{8BAB5E6F-A65E-41DB-A296-0818B0E49F7C}" destId="{7C1E6B4A-59F7-4018-A403-E1CCAEE78BA1}" srcOrd="0" destOrd="0" presId="urn:microsoft.com/office/officeart/2017/3/layout/DropPinTimeline"/>
    <dgm:cxn modelId="{1B32EF2C-9DB5-4504-A9DA-B4956CC00208}" srcId="{FA8F44BD-C8C7-462C-9756-1EC498E86842}" destId="{EFEB4D61-3A9C-4140-977F-3C3F5C9EE9D1}" srcOrd="0" destOrd="0" parTransId="{57D352E4-0431-4F68-B8F1-61BFA34799AA}" sibTransId="{0ECC32B6-1E7C-4AA4-9DBF-D69B7C5E64A9}"/>
    <dgm:cxn modelId="{0D51BD2E-4619-469B-B233-EBAC3D4D0BA6}" srcId="{05A24E01-5535-46B9-A9A1-A9A07E639A88}" destId="{FA8F44BD-C8C7-462C-9756-1EC498E86842}" srcOrd="2" destOrd="0" parTransId="{F47063EE-4B58-4EDE-A4F2-A4BD81B82F21}" sibTransId="{8C8A9736-03DA-4B1C-A590-10B4AD89452B}"/>
    <dgm:cxn modelId="{C5645B39-CB65-4A0A-B369-E455C3B827C3}" srcId="{05A24E01-5535-46B9-A9A1-A9A07E639A88}" destId="{58FF46FB-368D-4E9C-A650-0513B8879DA8}" srcOrd="0" destOrd="0" parTransId="{11DFA284-5E99-474D-BF05-364A45269DC7}" sibTransId="{CFA40740-0682-470C-AD5A-CFF53CD12BD2}"/>
    <dgm:cxn modelId="{7DDF5444-F976-4F04-88A9-CF8B15238792}" type="presOf" srcId="{58FF46FB-368D-4E9C-A650-0513B8879DA8}" destId="{8E3FB235-DF38-476B-9A0E-B1E583D50944}" srcOrd="0" destOrd="0" presId="urn:microsoft.com/office/officeart/2017/3/layout/DropPinTimeline"/>
    <dgm:cxn modelId="{1690634A-EBA7-4881-9E5F-0C82421D4CDF}" type="presOf" srcId="{FA8F44BD-C8C7-462C-9756-1EC498E86842}" destId="{2D6C7916-1130-46A8-833B-A6278CBD2192}" srcOrd="0" destOrd="0" presId="urn:microsoft.com/office/officeart/2017/3/layout/DropPinTimeline"/>
    <dgm:cxn modelId="{B659504B-18E4-4D89-A17C-34ABB280AE52}" srcId="{58FF46FB-368D-4E9C-A650-0513B8879DA8}" destId="{9A875394-CA1E-4432-AEEB-9054FCFF5E0E}" srcOrd="0" destOrd="0" parTransId="{FCC92BDD-6EA3-421D-9DA8-7D3A12D003B6}" sibTransId="{0314452B-82A0-42F4-9551-DF00CFFC3580}"/>
    <dgm:cxn modelId="{66B49C6C-FAFD-47B4-BF22-05A295C23D4E}" srcId="{05A24E01-5535-46B9-A9A1-A9A07E639A88}" destId="{8BAB5E6F-A65E-41DB-A296-0818B0E49F7C}" srcOrd="3" destOrd="0" parTransId="{886842C6-3EFC-4BE7-B417-415595758830}" sibTransId="{B407F4C3-8FC9-4E91-A0EC-6B33713CC9A5}"/>
    <dgm:cxn modelId="{15319551-A9EA-462E-845B-E5251E84291F}" srcId="{8B9AF88A-E1F7-4D3A-905F-87228D6A8655}" destId="{DF1ABFB3-B399-406F-91BD-DCDF9A38526B}" srcOrd="0" destOrd="0" parTransId="{78CB0E27-958C-4066-A189-8B36505E8204}" sibTransId="{70E4A1D3-514E-4327-991D-5CC9C6B41885}"/>
    <dgm:cxn modelId="{4876CF51-F110-4E25-8FD4-08D25B4B0AB8}" srcId="{D05E1923-5021-40F7-B4EF-E582E23A699D}" destId="{579089A8-5362-4BA4-9163-D19228C1808F}" srcOrd="0" destOrd="0" parTransId="{FB2DEB6E-B29F-4E51-960A-23ECC62EBF38}" sibTransId="{1C5328B1-AC18-4CF7-A034-BB0592F4A2A1}"/>
    <dgm:cxn modelId="{2617C475-F537-46A6-ADE1-4EB764853601}" srcId="{8BAB5E6F-A65E-41DB-A296-0818B0E49F7C}" destId="{332BC85C-1CF3-4F8F-ACB7-5B6D53744AE1}" srcOrd="0" destOrd="0" parTransId="{99F218FD-90FE-450E-A368-B3E3677E74E8}" sibTransId="{8D1CC686-B05C-4470-A959-236CC9C8BB70}"/>
    <dgm:cxn modelId="{B9F0B583-D02F-4EF4-83A8-DFD7B32B9433}" type="presOf" srcId="{9A875394-CA1E-4432-AEEB-9054FCFF5E0E}" destId="{D2143A46-815A-49BF-9455-C0385022444F}" srcOrd="0" destOrd="0" presId="urn:microsoft.com/office/officeart/2017/3/layout/DropPinTimeline"/>
    <dgm:cxn modelId="{DF6168D4-4FC3-42E4-8DAA-85BA8A678933}" type="presOf" srcId="{332BC85C-1CF3-4F8F-ACB7-5B6D53744AE1}" destId="{08CB2D5A-F46A-4E0E-9575-15F31D04AAC6}" srcOrd="0" destOrd="0" presId="urn:microsoft.com/office/officeart/2017/3/layout/DropPinTimeline"/>
    <dgm:cxn modelId="{72C4D6D9-419A-42C1-A76D-84599F65BB08}" srcId="{05A24E01-5535-46B9-A9A1-A9A07E639A88}" destId="{D05E1923-5021-40F7-B4EF-E582E23A699D}" srcOrd="1" destOrd="0" parTransId="{FD6C5CD2-9CED-4BE6-89CD-A5A5CCE63B3E}" sibTransId="{F020958C-EF86-4274-85F9-318F2792F7B6}"/>
    <dgm:cxn modelId="{C6A73EDB-89B0-4756-9ECD-83E9B8AB77E5}" type="presOf" srcId="{EFEB4D61-3A9C-4140-977F-3C3F5C9EE9D1}" destId="{96DDA0FE-83E2-423C-9F13-58A61EB68487}" srcOrd="0" destOrd="0" presId="urn:microsoft.com/office/officeart/2017/3/layout/DropPinTimeline"/>
    <dgm:cxn modelId="{FE7849EA-5B37-43C8-B217-CD4E30A8E545}" type="presOf" srcId="{05A24E01-5535-46B9-A9A1-A9A07E639A88}" destId="{6E9F3C9B-13CA-43A8-8836-0B2B41D07DEF}" srcOrd="0" destOrd="0" presId="urn:microsoft.com/office/officeart/2017/3/layout/DropPinTimeline"/>
    <dgm:cxn modelId="{E1474FF3-8E3C-4B30-985C-CE88BA0FE324}" srcId="{05A24E01-5535-46B9-A9A1-A9A07E639A88}" destId="{8B9AF88A-E1F7-4D3A-905F-87228D6A8655}" srcOrd="4" destOrd="0" parTransId="{933A8FED-7B84-4ED0-B6AA-2EE26A89B8EA}" sibTransId="{F11DD6EC-352C-4A0E-84AA-FEBE2F06BCF9}"/>
    <dgm:cxn modelId="{DC6269F4-0C31-4613-A809-E8E029CAD0D1}" type="presOf" srcId="{579089A8-5362-4BA4-9163-D19228C1808F}" destId="{B5F3F650-2E42-488A-AD4F-C4BD47D19A84}" srcOrd="0" destOrd="0" presId="urn:microsoft.com/office/officeart/2017/3/layout/DropPinTimeline"/>
    <dgm:cxn modelId="{2FED2A5E-98EB-4859-AB3F-062F22EEC890}" type="presParOf" srcId="{6E9F3C9B-13CA-43A8-8836-0B2B41D07DEF}" destId="{E8AACCBB-6709-4071-B389-3BB226B3A586}" srcOrd="0" destOrd="0" presId="urn:microsoft.com/office/officeart/2017/3/layout/DropPinTimeline"/>
    <dgm:cxn modelId="{6DE443D7-8EE2-4FBC-842D-B6B9C44204D0}" type="presParOf" srcId="{6E9F3C9B-13CA-43A8-8836-0B2B41D07DEF}" destId="{E6F74CED-5217-4282-85F1-1C12DC84731C}" srcOrd="1" destOrd="0" presId="urn:microsoft.com/office/officeart/2017/3/layout/DropPinTimeline"/>
    <dgm:cxn modelId="{C773189E-DF31-4C58-A290-F5DFD7DCF8B1}" type="presParOf" srcId="{E6F74CED-5217-4282-85F1-1C12DC84731C}" destId="{AC377099-4DAE-451C-ADE9-98036E2679B5}" srcOrd="0" destOrd="0" presId="urn:microsoft.com/office/officeart/2017/3/layout/DropPinTimeline"/>
    <dgm:cxn modelId="{04D71AD3-A9B8-46E1-AB82-BB594FCE110E}" type="presParOf" srcId="{AC377099-4DAE-451C-ADE9-98036E2679B5}" destId="{B6C94ECD-6415-4250-B4AD-F67BF5BECFB8}" srcOrd="0" destOrd="0" presId="urn:microsoft.com/office/officeart/2017/3/layout/DropPinTimeline"/>
    <dgm:cxn modelId="{4D9D677D-9448-43AF-978B-5C7E7661F4F9}" type="presParOf" srcId="{AC377099-4DAE-451C-ADE9-98036E2679B5}" destId="{0E99BB09-1B86-4308-A570-3981E6DD3A06}" srcOrd="1" destOrd="0" presId="urn:microsoft.com/office/officeart/2017/3/layout/DropPinTimeline"/>
    <dgm:cxn modelId="{C213A57E-D4AE-4C05-AA12-FE8CC1989639}" type="presParOf" srcId="{0E99BB09-1B86-4308-A570-3981E6DD3A06}" destId="{0ED6E8D6-BD44-4400-BC14-1BC75CB979A3}" srcOrd="0" destOrd="0" presId="urn:microsoft.com/office/officeart/2017/3/layout/DropPinTimeline"/>
    <dgm:cxn modelId="{927F0821-BB24-4368-A4D4-046EB89F39DD}" type="presParOf" srcId="{0E99BB09-1B86-4308-A570-3981E6DD3A06}" destId="{5B7FC7CF-F58D-48D5-8BCC-38D6EE87890B}" srcOrd="1" destOrd="0" presId="urn:microsoft.com/office/officeart/2017/3/layout/DropPinTimeline"/>
    <dgm:cxn modelId="{F517DE46-1EA2-46F3-8833-EE234EEF5B09}" type="presParOf" srcId="{AC377099-4DAE-451C-ADE9-98036E2679B5}" destId="{D2143A46-815A-49BF-9455-C0385022444F}" srcOrd="2" destOrd="0" presId="urn:microsoft.com/office/officeart/2017/3/layout/DropPinTimeline"/>
    <dgm:cxn modelId="{75F0F73C-AD49-4A34-842E-A65EF46645BA}" type="presParOf" srcId="{AC377099-4DAE-451C-ADE9-98036E2679B5}" destId="{8E3FB235-DF38-476B-9A0E-B1E583D50944}" srcOrd="3" destOrd="0" presId="urn:microsoft.com/office/officeart/2017/3/layout/DropPinTimeline"/>
    <dgm:cxn modelId="{071A2262-20BC-4D30-AB90-12B0A0FEB6EF}" type="presParOf" srcId="{AC377099-4DAE-451C-ADE9-98036E2679B5}" destId="{9AA05CE5-209F-4AD9-BE2C-2A69F76DA8F4}" srcOrd="4" destOrd="0" presId="urn:microsoft.com/office/officeart/2017/3/layout/DropPinTimeline"/>
    <dgm:cxn modelId="{0D0471BD-C944-46DB-9B0D-12B6F025E4F4}" type="presParOf" srcId="{AC377099-4DAE-451C-ADE9-98036E2679B5}" destId="{17350C28-DA10-4F3B-9FA2-0FE7C12A4ABE}" srcOrd="5" destOrd="0" presId="urn:microsoft.com/office/officeart/2017/3/layout/DropPinTimeline"/>
    <dgm:cxn modelId="{37FF9AEE-1EE5-440D-B822-B54671B03AAC}" type="presParOf" srcId="{E6F74CED-5217-4282-85F1-1C12DC84731C}" destId="{6DA7B85E-9DC6-4F3B-A2BF-09CDEEDB43BC}" srcOrd="1" destOrd="0" presId="urn:microsoft.com/office/officeart/2017/3/layout/DropPinTimeline"/>
    <dgm:cxn modelId="{3FF77B45-DC34-4E18-8B7E-49C274966E23}" type="presParOf" srcId="{E6F74CED-5217-4282-85F1-1C12DC84731C}" destId="{CF519A69-9940-494F-8406-D0D876E3CD26}" srcOrd="2" destOrd="0" presId="urn:microsoft.com/office/officeart/2017/3/layout/DropPinTimeline"/>
    <dgm:cxn modelId="{4E60349A-D4EB-4BFE-9374-0F079D59B1FC}" type="presParOf" srcId="{CF519A69-9940-494F-8406-D0D876E3CD26}" destId="{714429FF-AAA3-4358-8C5F-1A7F29AA2B7B}" srcOrd="0" destOrd="0" presId="urn:microsoft.com/office/officeart/2017/3/layout/DropPinTimeline"/>
    <dgm:cxn modelId="{0B07CD93-B91C-4CAF-B94C-3237B0C6F601}" type="presParOf" srcId="{CF519A69-9940-494F-8406-D0D876E3CD26}" destId="{AB8B1E8E-162B-4E3E-9E31-BA5CFBD3ED9D}" srcOrd="1" destOrd="0" presId="urn:microsoft.com/office/officeart/2017/3/layout/DropPinTimeline"/>
    <dgm:cxn modelId="{BB97917A-2BFB-4D8A-94BD-816B0C62D6F6}" type="presParOf" srcId="{AB8B1E8E-162B-4E3E-9E31-BA5CFBD3ED9D}" destId="{358CAA11-0A87-4861-8B4E-913B1EAD1334}" srcOrd="0" destOrd="0" presId="urn:microsoft.com/office/officeart/2017/3/layout/DropPinTimeline"/>
    <dgm:cxn modelId="{FDC4D318-B3AD-4E39-8663-3AFB57531D79}" type="presParOf" srcId="{AB8B1E8E-162B-4E3E-9E31-BA5CFBD3ED9D}" destId="{B1A1A837-F261-404B-A808-B2F4154CE8A2}" srcOrd="1" destOrd="0" presId="urn:microsoft.com/office/officeart/2017/3/layout/DropPinTimeline"/>
    <dgm:cxn modelId="{7F53703E-9DF0-45E5-AC76-7E0CCD3B06EA}" type="presParOf" srcId="{CF519A69-9940-494F-8406-D0D876E3CD26}" destId="{B5F3F650-2E42-488A-AD4F-C4BD47D19A84}" srcOrd="2" destOrd="0" presId="urn:microsoft.com/office/officeart/2017/3/layout/DropPinTimeline"/>
    <dgm:cxn modelId="{B59937ED-9C59-4BBD-AA3C-5D9159504926}" type="presParOf" srcId="{CF519A69-9940-494F-8406-D0D876E3CD26}" destId="{223C5207-4FA2-4A6C-8F43-20BD55767C99}" srcOrd="3" destOrd="0" presId="urn:microsoft.com/office/officeart/2017/3/layout/DropPinTimeline"/>
    <dgm:cxn modelId="{470C2FBB-9D40-4F2C-8107-12E2CA0E70BE}" type="presParOf" srcId="{CF519A69-9940-494F-8406-D0D876E3CD26}" destId="{4FE5EB5D-4CEF-4D0D-9394-0534E61844BE}" srcOrd="4" destOrd="0" presId="urn:microsoft.com/office/officeart/2017/3/layout/DropPinTimeline"/>
    <dgm:cxn modelId="{C1237DFD-87FD-434B-A5C8-02108EF43081}" type="presParOf" srcId="{CF519A69-9940-494F-8406-D0D876E3CD26}" destId="{EC869059-0AEC-4D98-8C46-CB603A342C72}" srcOrd="5" destOrd="0" presId="urn:microsoft.com/office/officeart/2017/3/layout/DropPinTimeline"/>
    <dgm:cxn modelId="{7A1441D0-A5AA-4E6C-9388-511DA29929BF}" type="presParOf" srcId="{E6F74CED-5217-4282-85F1-1C12DC84731C}" destId="{408BA715-9739-461D-BFDE-88EDAE355E60}" srcOrd="3" destOrd="0" presId="urn:microsoft.com/office/officeart/2017/3/layout/DropPinTimeline"/>
    <dgm:cxn modelId="{087F2A81-CFD9-4BF8-96FC-2D4ABA32462F}" type="presParOf" srcId="{E6F74CED-5217-4282-85F1-1C12DC84731C}" destId="{D512C7F9-87A6-4BA9-AFAC-03FF1578D945}" srcOrd="4" destOrd="0" presId="urn:microsoft.com/office/officeart/2017/3/layout/DropPinTimeline"/>
    <dgm:cxn modelId="{8C6217DA-A763-4946-99A2-03C618C428AF}" type="presParOf" srcId="{D512C7F9-87A6-4BA9-AFAC-03FF1578D945}" destId="{152AD014-AFD0-4700-A468-4D562874339A}" srcOrd="0" destOrd="0" presId="urn:microsoft.com/office/officeart/2017/3/layout/DropPinTimeline"/>
    <dgm:cxn modelId="{A6A34287-F5FF-46EE-9A88-F2ECF73903CE}" type="presParOf" srcId="{D512C7F9-87A6-4BA9-AFAC-03FF1578D945}" destId="{6CE2C4D8-4380-442D-A6C2-0B468BF3C74C}" srcOrd="1" destOrd="0" presId="urn:microsoft.com/office/officeart/2017/3/layout/DropPinTimeline"/>
    <dgm:cxn modelId="{D28BF9CF-F026-4786-A1AC-F4F785C54591}" type="presParOf" srcId="{6CE2C4D8-4380-442D-A6C2-0B468BF3C74C}" destId="{72C82E90-F103-439C-8371-CFFB0927B9DE}" srcOrd="0" destOrd="0" presId="urn:microsoft.com/office/officeart/2017/3/layout/DropPinTimeline"/>
    <dgm:cxn modelId="{E33A6BB5-6D3A-4D44-AEFC-75BAB101C26D}" type="presParOf" srcId="{6CE2C4D8-4380-442D-A6C2-0B468BF3C74C}" destId="{5D519322-C1DD-47AE-92C0-13575134BC76}" srcOrd="1" destOrd="0" presId="urn:microsoft.com/office/officeart/2017/3/layout/DropPinTimeline"/>
    <dgm:cxn modelId="{0BFD1614-5731-4306-81F7-E2C949C32A93}" type="presParOf" srcId="{D512C7F9-87A6-4BA9-AFAC-03FF1578D945}" destId="{96DDA0FE-83E2-423C-9F13-58A61EB68487}" srcOrd="2" destOrd="0" presId="urn:microsoft.com/office/officeart/2017/3/layout/DropPinTimeline"/>
    <dgm:cxn modelId="{06EDED26-E685-42BC-BFC2-75C7EA695E40}" type="presParOf" srcId="{D512C7F9-87A6-4BA9-AFAC-03FF1578D945}" destId="{2D6C7916-1130-46A8-833B-A6278CBD2192}" srcOrd="3" destOrd="0" presId="urn:microsoft.com/office/officeart/2017/3/layout/DropPinTimeline"/>
    <dgm:cxn modelId="{A20C8A5A-2D9A-4EF7-BC83-D5EE4B16698D}" type="presParOf" srcId="{D512C7F9-87A6-4BA9-AFAC-03FF1578D945}" destId="{4D953791-5C2F-4A75-A8F4-6ED7EAB5E015}" srcOrd="4" destOrd="0" presId="urn:microsoft.com/office/officeart/2017/3/layout/DropPinTimeline"/>
    <dgm:cxn modelId="{6780D10C-523A-4885-B5BF-84F303790098}" type="presParOf" srcId="{D512C7F9-87A6-4BA9-AFAC-03FF1578D945}" destId="{22A72E40-4DCC-4F48-AADD-29738FD37A2C}" srcOrd="5" destOrd="0" presId="urn:microsoft.com/office/officeart/2017/3/layout/DropPinTimeline"/>
    <dgm:cxn modelId="{30EAF1CE-B96B-4CA5-BF13-51DD8040A559}" type="presParOf" srcId="{E6F74CED-5217-4282-85F1-1C12DC84731C}" destId="{E168BB9F-20D9-474F-9E39-4872B40634C6}" srcOrd="5" destOrd="0" presId="urn:microsoft.com/office/officeart/2017/3/layout/DropPinTimeline"/>
    <dgm:cxn modelId="{39415FEC-72C6-4C74-A821-E354E744CD96}" type="presParOf" srcId="{E6F74CED-5217-4282-85F1-1C12DC84731C}" destId="{A62622B1-7EF4-49B6-9AC7-B54F0E2A0C74}" srcOrd="6" destOrd="0" presId="urn:microsoft.com/office/officeart/2017/3/layout/DropPinTimeline"/>
    <dgm:cxn modelId="{D67F013A-C0A0-41F6-B6F2-E904B1BB7A8F}" type="presParOf" srcId="{A62622B1-7EF4-49B6-9AC7-B54F0E2A0C74}" destId="{14282312-87CB-41BB-A02D-C594BBEF33C7}" srcOrd="0" destOrd="0" presId="urn:microsoft.com/office/officeart/2017/3/layout/DropPinTimeline"/>
    <dgm:cxn modelId="{AA55F469-83D2-4E02-B111-0206AAFCAA06}" type="presParOf" srcId="{A62622B1-7EF4-49B6-9AC7-B54F0E2A0C74}" destId="{D554C1A5-AF8E-41FC-A779-25BD6B11F91F}" srcOrd="1" destOrd="0" presId="urn:microsoft.com/office/officeart/2017/3/layout/DropPinTimeline"/>
    <dgm:cxn modelId="{033C6509-70C8-4B85-9F92-724CDBB68078}" type="presParOf" srcId="{D554C1A5-AF8E-41FC-A779-25BD6B11F91F}" destId="{17331DD9-74CF-4A3A-86BA-F4B9DBEAB944}" srcOrd="0" destOrd="0" presId="urn:microsoft.com/office/officeart/2017/3/layout/DropPinTimeline"/>
    <dgm:cxn modelId="{C7CCDF66-BA72-4EDC-AE16-CAA6317954F0}" type="presParOf" srcId="{D554C1A5-AF8E-41FC-A779-25BD6B11F91F}" destId="{515AAB83-BD07-4B9E-9A3B-858C0B126F9C}" srcOrd="1" destOrd="0" presId="urn:microsoft.com/office/officeart/2017/3/layout/DropPinTimeline"/>
    <dgm:cxn modelId="{E8437A29-F853-4553-AB29-152AF603DF52}" type="presParOf" srcId="{A62622B1-7EF4-49B6-9AC7-B54F0E2A0C74}" destId="{08CB2D5A-F46A-4E0E-9575-15F31D04AAC6}" srcOrd="2" destOrd="0" presId="urn:microsoft.com/office/officeart/2017/3/layout/DropPinTimeline"/>
    <dgm:cxn modelId="{1F3D9CE2-342F-4335-BD41-5AA59D2BD7BD}" type="presParOf" srcId="{A62622B1-7EF4-49B6-9AC7-B54F0E2A0C74}" destId="{7C1E6B4A-59F7-4018-A403-E1CCAEE78BA1}" srcOrd="3" destOrd="0" presId="urn:microsoft.com/office/officeart/2017/3/layout/DropPinTimeline"/>
    <dgm:cxn modelId="{FFF1ACE9-B2B3-4E83-877B-F9633E8EE135}" type="presParOf" srcId="{A62622B1-7EF4-49B6-9AC7-B54F0E2A0C74}" destId="{A03C5372-D306-43AC-B406-6F8183849431}" srcOrd="4" destOrd="0" presId="urn:microsoft.com/office/officeart/2017/3/layout/DropPinTimeline"/>
    <dgm:cxn modelId="{D8A09163-94A5-46BD-9FA2-C3372A01AA32}" type="presParOf" srcId="{A62622B1-7EF4-49B6-9AC7-B54F0E2A0C74}" destId="{90926F0B-05E0-48AF-9C69-5C494731F877}" srcOrd="5" destOrd="0" presId="urn:microsoft.com/office/officeart/2017/3/layout/DropPinTimeline"/>
    <dgm:cxn modelId="{80084466-50AF-445A-BE2A-0C51919B9169}" type="presParOf" srcId="{E6F74CED-5217-4282-85F1-1C12DC84731C}" destId="{9EA695E3-93D5-405B-8AF6-0B8537A964FD}" srcOrd="7" destOrd="0" presId="urn:microsoft.com/office/officeart/2017/3/layout/DropPinTimeline"/>
    <dgm:cxn modelId="{007CF318-F68B-4FFC-ADA6-3D9D6A3AA152}" type="presParOf" srcId="{E6F74CED-5217-4282-85F1-1C12DC84731C}" destId="{05956D37-804F-419D-9E8C-30D41D06DC3E}" srcOrd="8" destOrd="0" presId="urn:microsoft.com/office/officeart/2017/3/layout/DropPinTimeline"/>
    <dgm:cxn modelId="{FAB9E562-4579-4BDB-8C1D-AABEAFCB2610}" type="presParOf" srcId="{05956D37-804F-419D-9E8C-30D41D06DC3E}" destId="{58B7B786-A0AD-4662-8D54-C5C572D2C32C}" srcOrd="0" destOrd="0" presId="urn:microsoft.com/office/officeart/2017/3/layout/DropPinTimeline"/>
    <dgm:cxn modelId="{8283382D-2F6E-4717-B025-1A8C73B65ADB}" type="presParOf" srcId="{05956D37-804F-419D-9E8C-30D41D06DC3E}" destId="{E4704426-333D-4092-A035-BBC55DB8579D}" srcOrd="1" destOrd="0" presId="urn:microsoft.com/office/officeart/2017/3/layout/DropPinTimeline"/>
    <dgm:cxn modelId="{85723DC0-955B-4B2A-AF28-CF8BFFC2E264}" type="presParOf" srcId="{E4704426-333D-4092-A035-BBC55DB8579D}" destId="{A55439AF-6893-479D-8B57-31FBC13C553F}" srcOrd="0" destOrd="0" presId="urn:microsoft.com/office/officeart/2017/3/layout/DropPinTimeline"/>
    <dgm:cxn modelId="{91888A85-75D0-4D33-9F39-A49766251D61}" type="presParOf" srcId="{E4704426-333D-4092-A035-BBC55DB8579D}" destId="{A22B1C16-7FF0-4DBE-B32E-E43FEB1E2EAC}" srcOrd="1" destOrd="0" presId="urn:microsoft.com/office/officeart/2017/3/layout/DropPinTimeline"/>
    <dgm:cxn modelId="{CD06CDC2-25F5-44FB-B0B1-C39F32E155BE}" type="presParOf" srcId="{05956D37-804F-419D-9E8C-30D41D06DC3E}" destId="{1B55AA6D-649D-4145-93EB-08B866A4D4E5}" srcOrd="2" destOrd="0" presId="urn:microsoft.com/office/officeart/2017/3/layout/DropPinTimeline"/>
    <dgm:cxn modelId="{0B21D911-BF72-41CD-BB03-4F9717477846}" type="presParOf" srcId="{05956D37-804F-419D-9E8C-30D41D06DC3E}" destId="{3FA5D5AE-9CAE-4D19-9765-BCEE62095312}" srcOrd="3" destOrd="0" presId="urn:microsoft.com/office/officeart/2017/3/layout/DropPinTimeline"/>
    <dgm:cxn modelId="{80BFAECA-ADC5-41A5-BA11-A4CC8D9557A9}" type="presParOf" srcId="{05956D37-804F-419D-9E8C-30D41D06DC3E}" destId="{FE6CA7EB-68EC-4E76-9051-08C4CF370101}" srcOrd="4" destOrd="0" presId="urn:microsoft.com/office/officeart/2017/3/layout/DropPinTimeline"/>
    <dgm:cxn modelId="{98E4E629-85DB-45DC-A90A-9FAAB58EFF55}" type="presParOf" srcId="{05956D37-804F-419D-9E8C-30D41D06DC3E}" destId="{070CED43-982E-487C-9CC2-CFAEABD4D2D8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F4598-6640-4D41-8209-BFA4EFF93CFB}">
      <dsp:nvSpPr>
        <dsp:cNvPr id="0" name=""/>
        <dsp:cNvSpPr/>
      </dsp:nvSpPr>
      <dsp:spPr>
        <a:xfrm>
          <a:off x="10033" y="758533"/>
          <a:ext cx="2154155" cy="6462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226" tIns="170226" rIns="170226" bIns="170226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Baskerville Old Face" panose="02020602080505020303" pitchFamily="18" charset="77"/>
              <a:ea typeface="Baskerville" panose="02020502070401020303" pitchFamily="18" charset="0"/>
            </a:rPr>
            <a:t>Normal Grief</a:t>
          </a:r>
        </a:p>
      </dsp:txBody>
      <dsp:txXfrm>
        <a:off x="10033" y="758533"/>
        <a:ext cx="2154155" cy="646246"/>
      </dsp:txXfrm>
    </dsp:sp>
    <dsp:sp modelId="{73C30DEA-B258-4AE9-B16C-526507AEFAA4}">
      <dsp:nvSpPr>
        <dsp:cNvPr id="0" name=""/>
        <dsp:cNvSpPr/>
      </dsp:nvSpPr>
      <dsp:spPr>
        <a:xfrm>
          <a:off x="10033" y="1404780"/>
          <a:ext cx="2154155" cy="18912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2783" tIns="212783" rIns="212783" bIns="212783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latin typeface="Gill Sans Nova Light" panose="020B0302020104020203" pitchFamily="34" charset="0"/>
              <a:cs typeface="Gill Sans Light" panose="020B0302020104020203" pitchFamily="34" charset="-79"/>
            </a:rPr>
            <a:t>Typically lasts 6 months to 2 years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latin typeface="Gill Sans Nova Light" panose="020B0302020104020203" pitchFamily="34" charset="0"/>
              <a:cs typeface="Gill Sans Light" panose="020B0302020104020203" pitchFamily="34" charset="-79"/>
            </a:rPr>
            <a:t>Follows social, cultural and religious/spiritual norms</a:t>
          </a:r>
        </a:p>
      </dsp:txBody>
      <dsp:txXfrm>
        <a:off x="10033" y="1404780"/>
        <a:ext cx="2154155" cy="1891269"/>
      </dsp:txXfrm>
    </dsp:sp>
    <dsp:sp modelId="{D8B46EBD-54F8-423B-BCE7-8F147639565A}">
      <dsp:nvSpPr>
        <dsp:cNvPr id="0" name=""/>
        <dsp:cNvSpPr/>
      </dsp:nvSpPr>
      <dsp:spPr>
        <a:xfrm>
          <a:off x="2272082" y="758533"/>
          <a:ext cx="2154155" cy="6462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226" tIns="170226" rIns="170226" bIns="17022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Baskerville Old Face" panose="02020602080505020303" pitchFamily="18" charset="77"/>
              <a:ea typeface="Baskerville" panose="02020502070401020303" pitchFamily="18" charset="0"/>
            </a:rPr>
            <a:t>Delayed Grief</a:t>
          </a:r>
        </a:p>
      </dsp:txBody>
      <dsp:txXfrm>
        <a:off x="2272082" y="758533"/>
        <a:ext cx="2154155" cy="646246"/>
      </dsp:txXfrm>
    </dsp:sp>
    <dsp:sp modelId="{1B75F77C-460C-4E55-849F-D818D508D444}">
      <dsp:nvSpPr>
        <dsp:cNvPr id="0" name=""/>
        <dsp:cNvSpPr/>
      </dsp:nvSpPr>
      <dsp:spPr>
        <a:xfrm>
          <a:off x="2272082" y="1404780"/>
          <a:ext cx="2154155" cy="18912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2783" tIns="212783" rIns="212783" bIns="212783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The delayed onset of grief post loss event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Typically brought on by another big event or loss and/or a complex loss event or grief situation</a:t>
          </a:r>
        </a:p>
      </dsp:txBody>
      <dsp:txXfrm>
        <a:off x="2272082" y="1404780"/>
        <a:ext cx="2154155" cy="1891269"/>
      </dsp:txXfrm>
    </dsp:sp>
    <dsp:sp modelId="{136F569A-7726-48BD-BE9A-D44739F9D876}">
      <dsp:nvSpPr>
        <dsp:cNvPr id="0" name=""/>
        <dsp:cNvSpPr/>
      </dsp:nvSpPr>
      <dsp:spPr>
        <a:xfrm>
          <a:off x="4534132" y="758533"/>
          <a:ext cx="2154155" cy="6462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226" tIns="170226" rIns="170226" bIns="17022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Baskerville Old Face" panose="02020602080505020303" pitchFamily="18" charset="77"/>
              <a:ea typeface="Baskerville" panose="02020502070401020303" pitchFamily="18" charset="0"/>
            </a:rPr>
            <a:t>Anticipatory Grief</a:t>
          </a:r>
        </a:p>
      </dsp:txBody>
      <dsp:txXfrm>
        <a:off x="4534132" y="758533"/>
        <a:ext cx="2154155" cy="646246"/>
      </dsp:txXfrm>
    </dsp:sp>
    <dsp:sp modelId="{535F1F0E-3B90-4715-80B6-747747052321}">
      <dsp:nvSpPr>
        <dsp:cNvPr id="0" name=""/>
        <dsp:cNvSpPr/>
      </dsp:nvSpPr>
      <dsp:spPr>
        <a:xfrm>
          <a:off x="4534132" y="1404780"/>
          <a:ext cx="2154155" cy="18912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2783" tIns="212783" rIns="212783" bIns="212783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The felt sense and process PRIOR to the loss event</a:t>
          </a:r>
          <a:endParaRPr lang="en-US" sz="1200" b="0" i="0" kern="1200" dirty="0">
            <a:latin typeface="Gill Sans Nova Light" panose="020B0302020104020203" pitchFamily="34" charset="0"/>
            <a:cs typeface="Gill Sans Light" panose="020B0302020104020203" pitchFamily="34" charset="-79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Can be more difficult than the post-event processing</a:t>
          </a:r>
          <a:endParaRPr lang="en-US" sz="1200" kern="1200" dirty="0"/>
        </a:p>
      </dsp:txBody>
      <dsp:txXfrm>
        <a:off x="4534132" y="1404780"/>
        <a:ext cx="2154155" cy="1891269"/>
      </dsp:txXfrm>
    </dsp:sp>
    <dsp:sp modelId="{1E2F48EB-0FC5-4C6C-AD32-6BBCDA24B103}">
      <dsp:nvSpPr>
        <dsp:cNvPr id="0" name=""/>
        <dsp:cNvSpPr/>
      </dsp:nvSpPr>
      <dsp:spPr>
        <a:xfrm>
          <a:off x="6796182" y="758533"/>
          <a:ext cx="2154155" cy="6462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226" tIns="170226" rIns="170226" bIns="17022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Baskerville Old Face" panose="02020602080505020303" pitchFamily="18" charset="77"/>
              <a:ea typeface="Baskerville" panose="02020502070401020303" pitchFamily="18" charset="0"/>
            </a:rPr>
            <a:t>Ambiguous Loss</a:t>
          </a:r>
        </a:p>
      </dsp:txBody>
      <dsp:txXfrm>
        <a:off x="6796182" y="758533"/>
        <a:ext cx="2154155" cy="646246"/>
      </dsp:txXfrm>
    </dsp:sp>
    <dsp:sp modelId="{36F94337-179C-439E-8396-CE979AD3A409}">
      <dsp:nvSpPr>
        <dsp:cNvPr id="0" name=""/>
        <dsp:cNvSpPr/>
      </dsp:nvSpPr>
      <dsp:spPr>
        <a:xfrm>
          <a:off x="6796182" y="1404780"/>
          <a:ext cx="2154155" cy="18912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2783" tIns="212783" rIns="212783" bIns="212783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>
              <a:latin typeface="Gill Sans Nova Light" panose="020B0302020104020203" pitchFamily="34" charset="0"/>
              <a:cs typeface="Gill Sans Light" panose="020B0302020104020203" pitchFamily="34" charset="-79"/>
            </a:rPr>
            <a:t>Loss that occurs without closure or clear understanding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>
              <a:latin typeface="Gill Sans Nova Light" panose="020B0302020104020203" pitchFamily="34" charset="0"/>
              <a:cs typeface="Gill Sans Light" panose="020B0302020104020203" pitchFamily="34" charset="-79"/>
            </a:rPr>
            <a:t>Lacks resolution, verification or certainty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>
              <a:latin typeface="Gill Sans Nova Light" panose="020B0302020104020203" pitchFamily="34" charset="0"/>
              <a:cs typeface="Gill Sans Light" panose="020B0302020104020203" pitchFamily="34" charset="-79"/>
            </a:rPr>
            <a:t>Leaves the bereaved searching for answers</a:t>
          </a:r>
        </a:p>
      </dsp:txBody>
      <dsp:txXfrm>
        <a:off x="6796182" y="1404780"/>
        <a:ext cx="2154155" cy="1891269"/>
      </dsp:txXfrm>
    </dsp:sp>
    <dsp:sp modelId="{745A9DE1-DE77-4923-AB18-95830FA5D7D8}">
      <dsp:nvSpPr>
        <dsp:cNvPr id="0" name=""/>
        <dsp:cNvSpPr/>
      </dsp:nvSpPr>
      <dsp:spPr>
        <a:xfrm>
          <a:off x="9058231" y="758533"/>
          <a:ext cx="2154155" cy="6462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226" tIns="170226" rIns="170226" bIns="17022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Baskerville Old Face" panose="02020602080505020303" pitchFamily="18" charset="77"/>
              <a:ea typeface="Baskerville" panose="02020502070401020303" pitchFamily="18" charset="0"/>
            </a:rPr>
            <a:t>Disenfranchised Grief</a:t>
          </a:r>
        </a:p>
      </dsp:txBody>
      <dsp:txXfrm>
        <a:off x="9058231" y="758533"/>
        <a:ext cx="2154155" cy="646246"/>
      </dsp:txXfrm>
    </dsp:sp>
    <dsp:sp modelId="{4CAD0D19-1FC0-4B42-A3C8-BB18121619BA}">
      <dsp:nvSpPr>
        <dsp:cNvPr id="0" name=""/>
        <dsp:cNvSpPr/>
      </dsp:nvSpPr>
      <dsp:spPr>
        <a:xfrm>
          <a:off x="9058231" y="1404780"/>
          <a:ext cx="2154155" cy="18912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2783" tIns="212783" rIns="212783" bIns="212783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>
              <a:latin typeface="Gill Sans Nova Light" panose="020B0302020104020203" pitchFamily="34" charset="0"/>
              <a:cs typeface="Gill Sans Light" panose="020B0302020104020203" pitchFamily="34" charset="-79"/>
            </a:rPr>
            <a:t>Not valued or recognized by others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latin typeface="Gill Sans Nova Light" panose="020B0302020104020203" pitchFamily="34" charset="0"/>
              <a:cs typeface="Gill Sans Light" panose="020B0302020104020203" pitchFamily="34" charset="-79"/>
            </a:rPr>
            <a:t>Considered unacceptable or invalidated by social, cultural or religious/spiritual norms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latin typeface="Gill Sans Nova Light" panose="020B0302020104020203" pitchFamily="34" charset="0"/>
              <a:cs typeface="Gill Sans Light" panose="020B0302020104020203" pitchFamily="34" charset="-79"/>
            </a:rPr>
            <a:t>Hidden or shameful grief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0" i="0" kern="1200">
            <a:latin typeface="Gill Sans Nova Light" panose="020B0302020104020203" pitchFamily="34" charset="0"/>
            <a:cs typeface="Gill Sans Light" panose="020B0302020104020203" pitchFamily="34" charset="-79"/>
          </a:endParaRPr>
        </a:p>
      </dsp:txBody>
      <dsp:txXfrm>
        <a:off x="9058231" y="1404780"/>
        <a:ext cx="2154155" cy="1891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ACCBB-6709-4071-B389-3BB226B3A586}">
      <dsp:nvSpPr>
        <dsp:cNvPr id="0" name=""/>
        <dsp:cNvSpPr/>
      </dsp:nvSpPr>
      <dsp:spPr>
        <a:xfrm>
          <a:off x="0" y="1659731"/>
          <a:ext cx="959057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6E8D6-BD44-4400-BC14-1BC75CB979A3}">
      <dsp:nvSpPr>
        <dsp:cNvPr id="0" name=""/>
        <dsp:cNvSpPr/>
      </dsp:nvSpPr>
      <dsp:spPr>
        <a:xfrm rot="8100000">
          <a:off x="53076" y="382503"/>
          <a:ext cx="244110" cy="244110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FC7CF-F58D-48D5-8BCC-38D6EE87890B}">
      <dsp:nvSpPr>
        <dsp:cNvPr id="0" name=""/>
        <dsp:cNvSpPr/>
      </dsp:nvSpPr>
      <dsp:spPr>
        <a:xfrm>
          <a:off x="80195" y="409621"/>
          <a:ext cx="189873" cy="18987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43A46-815A-49BF-9455-C0385022444F}">
      <dsp:nvSpPr>
        <dsp:cNvPr id="0" name=""/>
        <dsp:cNvSpPr/>
      </dsp:nvSpPr>
      <dsp:spPr>
        <a:xfrm>
          <a:off x="347743" y="677170"/>
          <a:ext cx="2657737" cy="98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i="0" kern="120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sp:txBody>
      <dsp:txXfrm>
        <a:off x="347743" y="677170"/>
        <a:ext cx="2657737" cy="982560"/>
      </dsp:txXfrm>
    </dsp:sp>
    <dsp:sp modelId="{8E3FB235-DF38-476B-9A0E-B1E583D50944}">
      <dsp:nvSpPr>
        <dsp:cNvPr id="0" name=""/>
        <dsp:cNvSpPr/>
      </dsp:nvSpPr>
      <dsp:spPr>
        <a:xfrm>
          <a:off x="347743" y="331946"/>
          <a:ext cx="2657737" cy="34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0" kern="1200" dirty="0">
              <a:latin typeface="Baskerville Old Face" panose="02020602080505020303" pitchFamily="18" charset="77"/>
              <a:ea typeface="Baskerville" panose="02020502070401020303" pitchFamily="18" charset="0"/>
            </a:rPr>
            <a:t>Denial</a:t>
          </a:r>
        </a:p>
      </dsp:txBody>
      <dsp:txXfrm>
        <a:off x="347743" y="331946"/>
        <a:ext cx="2657737" cy="345224"/>
      </dsp:txXfrm>
    </dsp:sp>
    <dsp:sp modelId="{9AA05CE5-209F-4AD9-BE2C-2A69F76DA8F4}">
      <dsp:nvSpPr>
        <dsp:cNvPr id="0" name=""/>
        <dsp:cNvSpPr/>
      </dsp:nvSpPr>
      <dsp:spPr>
        <a:xfrm>
          <a:off x="175131" y="677170"/>
          <a:ext cx="0" cy="98256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94ECD-6415-4250-B4AD-F67BF5BECFB8}">
      <dsp:nvSpPr>
        <dsp:cNvPr id="0" name=""/>
        <dsp:cNvSpPr/>
      </dsp:nvSpPr>
      <dsp:spPr>
        <a:xfrm>
          <a:off x="143504" y="1628660"/>
          <a:ext cx="62140" cy="621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CAA11-0A87-4861-8B4E-913B1EAD1334}">
      <dsp:nvSpPr>
        <dsp:cNvPr id="0" name=""/>
        <dsp:cNvSpPr/>
      </dsp:nvSpPr>
      <dsp:spPr>
        <a:xfrm rot="18900000">
          <a:off x="1648936" y="2692848"/>
          <a:ext cx="244110" cy="244110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1A837-F261-404B-A808-B2F4154CE8A2}">
      <dsp:nvSpPr>
        <dsp:cNvPr id="0" name=""/>
        <dsp:cNvSpPr/>
      </dsp:nvSpPr>
      <dsp:spPr>
        <a:xfrm>
          <a:off x="1676054" y="2719967"/>
          <a:ext cx="189873" cy="18987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3F650-2E42-488A-AD4F-C4BD47D19A84}">
      <dsp:nvSpPr>
        <dsp:cNvPr id="0" name=""/>
        <dsp:cNvSpPr/>
      </dsp:nvSpPr>
      <dsp:spPr>
        <a:xfrm>
          <a:off x="1943603" y="1659731"/>
          <a:ext cx="2657737" cy="98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i="0" kern="1200" dirty="0">
            <a:latin typeface="Gill Sans Nova Light" panose="020B0302020104020203" pitchFamily="34" charset="0"/>
            <a:cs typeface="Gill Sans Light" panose="020B0302020104020203" pitchFamily="34" charset="-79"/>
          </a:endParaRPr>
        </a:p>
      </dsp:txBody>
      <dsp:txXfrm>
        <a:off x="1943603" y="1659731"/>
        <a:ext cx="2657737" cy="982560"/>
      </dsp:txXfrm>
    </dsp:sp>
    <dsp:sp modelId="{223C5207-4FA2-4A6C-8F43-20BD55767C99}">
      <dsp:nvSpPr>
        <dsp:cNvPr id="0" name=""/>
        <dsp:cNvSpPr/>
      </dsp:nvSpPr>
      <dsp:spPr>
        <a:xfrm>
          <a:off x="1943603" y="2642291"/>
          <a:ext cx="2657737" cy="34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0" kern="1200">
              <a:latin typeface="Baskerville Old Face" panose="02020602080505020303" pitchFamily="18" charset="77"/>
              <a:ea typeface="Baskerville" panose="02020502070401020303" pitchFamily="18" charset="0"/>
            </a:rPr>
            <a:t>Anger</a:t>
          </a:r>
          <a:endParaRPr lang="en-US" sz="2000" b="0" kern="1200" dirty="0">
            <a:latin typeface="Baskerville Old Face" panose="02020602080505020303" pitchFamily="18" charset="77"/>
            <a:ea typeface="Baskerville" panose="02020502070401020303" pitchFamily="18" charset="0"/>
          </a:endParaRPr>
        </a:p>
      </dsp:txBody>
      <dsp:txXfrm>
        <a:off x="1943603" y="2642291"/>
        <a:ext cx="2657737" cy="345224"/>
      </dsp:txXfrm>
    </dsp:sp>
    <dsp:sp modelId="{4FE5EB5D-4CEF-4D0D-9394-0534E61844BE}">
      <dsp:nvSpPr>
        <dsp:cNvPr id="0" name=""/>
        <dsp:cNvSpPr/>
      </dsp:nvSpPr>
      <dsp:spPr>
        <a:xfrm>
          <a:off x="1770991" y="1659731"/>
          <a:ext cx="0" cy="98256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429FF-AAA3-4358-8C5F-1A7F29AA2B7B}">
      <dsp:nvSpPr>
        <dsp:cNvPr id="0" name=""/>
        <dsp:cNvSpPr/>
      </dsp:nvSpPr>
      <dsp:spPr>
        <a:xfrm>
          <a:off x="1739363" y="1628660"/>
          <a:ext cx="62140" cy="621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82E90-F103-439C-8371-CFFB0927B9DE}">
      <dsp:nvSpPr>
        <dsp:cNvPr id="0" name=""/>
        <dsp:cNvSpPr/>
      </dsp:nvSpPr>
      <dsp:spPr>
        <a:xfrm rot="8100000">
          <a:off x="3244795" y="382503"/>
          <a:ext cx="244110" cy="244110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19322-C1DD-47AE-92C0-13575134BC76}">
      <dsp:nvSpPr>
        <dsp:cNvPr id="0" name=""/>
        <dsp:cNvSpPr/>
      </dsp:nvSpPr>
      <dsp:spPr>
        <a:xfrm>
          <a:off x="3271914" y="409621"/>
          <a:ext cx="189873" cy="18987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DA0FE-83E2-423C-9F13-58A61EB68487}">
      <dsp:nvSpPr>
        <dsp:cNvPr id="0" name=""/>
        <dsp:cNvSpPr/>
      </dsp:nvSpPr>
      <dsp:spPr>
        <a:xfrm>
          <a:off x="3539463" y="677170"/>
          <a:ext cx="2657737" cy="98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i="0" kern="1200" dirty="0">
            <a:latin typeface="Gill Sans Nova Light" panose="020B0302020104020203" pitchFamily="34" charset="0"/>
            <a:cs typeface="Gill Sans Light" panose="020B0302020104020203" pitchFamily="34" charset="-79"/>
          </a:endParaRPr>
        </a:p>
      </dsp:txBody>
      <dsp:txXfrm>
        <a:off x="3539463" y="677170"/>
        <a:ext cx="2657737" cy="982560"/>
      </dsp:txXfrm>
    </dsp:sp>
    <dsp:sp modelId="{2D6C7916-1130-46A8-833B-A6278CBD2192}">
      <dsp:nvSpPr>
        <dsp:cNvPr id="0" name=""/>
        <dsp:cNvSpPr/>
      </dsp:nvSpPr>
      <dsp:spPr>
        <a:xfrm>
          <a:off x="3539463" y="331946"/>
          <a:ext cx="2657737" cy="34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0" kern="1200">
              <a:latin typeface="Baskerville Old Face" panose="02020602080505020303" pitchFamily="18" charset="77"/>
              <a:ea typeface="Baskerville" panose="02020502070401020303" pitchFamily="18" charset="0"/>
            </a:rPr>
            <a:t> Bargaining</a:t>
          </a:r>
          <a:endParaRPr lang="en-US" sz="2000" b="0" kern="1200" dirty="0">
            <a:latin typeface="Baskerville Old Face" panose="02020602080505020303" pitchFamily="18" charset="77"/>
            <a:ea typeface="Baskerville" panose="02020502070401020303" pitchFamily="18" charset="0"/>
          </a:endParaRPr>
        </a:p>
      </dsp:txBody>
      <dsp:txXfrm>
        <a:off x="3539463" y="331946"/>
        <a:ext cx="2657737" cy="345224"/>
      </dsp:txXfrm>
    </dsp:sp>
    <dsp:sp modelId="{4D953791-5C2F-4A75-A8F4-6ED7EAB5E015}">
      <dsp:nvSpPr>
        <dsp:cNvPr id="0" name=""/>
        <dsp:cNvSpPr/>
      </dsp:nvSpPr>
      <dsp:spPr>
        <a:xfrm>
          <a:off x="3366851" y="677170"/>
          <a:ext cx="0" cy="98256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AD014-AFD0-4700-A468-4D562874339A}">
      <dsp:nvSpPr>
        <dsp:cNvPr id="0" name=""/>
        <dsp:cNvSpPr/>
      </dsp:nvSpPr>
      <dsp:spPr>
        <a:xfrm>
          <a:off x="3335223" y="1628660"/>
          <a:ext cx="62140" cy="621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31DD9-74CF-4A3A-86BA-F4B9DBEAB944}">
      <dsp:nvSpPr>
        <dsp:cNvPr id="0" name=""/>
        <dsp:cNvSpPr/>
      </dsp:nvSpPr>
      <dsp:spPr>
        <a:xfrm rot="18900000">
          <a:off x="4840655" y="2692848"/>
          <a:ext cx="244110" cy="244110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AAB83-BD07-4B9E-9A3B-858C0B126F9C}">
      <dsp:nvSpPr>
        <dsp:cNvPr id="0" name=""/>
        <dsp:cNvSpPr/>
      </dsp:nvSpPr>
      <dsp:spPr>
        <a:xfrm>
          <a:off x="4867774" y="2719967"/>
          <a:ext cx="189873" cy="18987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B2D5A-F46A-4E0E-9575-15F31D04AAC6}">
      <dsp:nvSpPr>
        <dsp:cNvPr id="0" name=""/>
        <dsp:cNvSpPr/>
      </dsp:nvSpPr>
      <dsp:spPr>
        <a:xfrm>
          <a:off x="5135322" y="1659731"/>
          <a:ext cx="2657737" cy="98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i="0" kern="1200" dirty="0">
            <a:latin typeface="Gill Sans Nova Light" panose="020B0302020104020203" pitchFamily="34" charset="0"/>
            <a:cs typeface="Gill Sans Light" panose="020B0302020104020203" pitchFamily="34" charset="-79"/>
          </a:endParaRPr>
        </a:p>
      </dsp:txBody>
      <dsp:txXfrm>
        <a:off x="5135322" y="1659731"/>
        <a:ext cx="2657737" cy="982560"/>
      </dsp:txXfrm>
    </dsp:sp>
    <dsp:sp modelId="{7C1E6B4A-59F7-4018-A403-E1CCAEE78BA1}">
      <dsp:nvSpPr>
        <dsp:cNvPr id="0" name=""/>
        <dsp:cNvSpPr/>
      </dsp:nvSpPr>
      <dsp:spPr>
        <a:xfrm>
          <a:off x="5135322" y="2642291"/>
          <a:ext cx="2657737" cy="34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0" kern="1200">
              <a:latin typeface="Baskerville Old Face" panose="02020602080505020303" pitchFamily="18" charset="77"/>
              <a:ea typeface="Baskerville" panose="02020502070401020303" pitchFamily="18" charset="0"/>
            </a:rPr>
            <a:t>Depression</a:t>
          </a:r>
          <a:endParaRPr lang="en-US" sz="2000" b="0" kern="1200" dirty="0">
            <a:latin typeface="Baskerville Old Face" panose="02020602080505020303" pitchFamily="18" charset="77"/>
            <a:ea typeface="Baskerville" panose="02020502070401020303" pitchFamily="18" charset="0"/>
          </a:endParaRPr>
        </a:p>
      </dsp:txBody>
      <dsp:txXfrm>
        <a:off x="5135322" y="2642291"/>
        <a:ext cx="2657737" cy="345224"/>
      </dsp:txXfrm>
    </dsp:sp>
    <dsp:sp modelId="{A03C5372-D306-43AC-B406-6F8183849431}">
      <dsp:nvSpPr>
        <dsp:cNvPr id="0" name=""/>
        <dsp:cNvSpPr/>
      </dsp:nvSpPr>
      <dsp:spPr>
        <a:xfrm>
          <a:off x="4962710" y="1659731"/>
          <a:ext cx="0" cy="98256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82312-87CB-41BB-A02D-C594BBEF33C7}">
      <dsp:nvSpPr>
        <dsp:cNvPr id="0" name=""/>
        <dsp:cNvSpPr/>
      </dsp:nvSpPr>
      <dsp:spPr>
        <a:xfrm>
          <a:off x="4931083" y="1628660"/>
          <a:ext cx="62140" cy="621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439AF-6893-479D-8B57-31FBC13C553F}">
      <dsp:nvSpPr>
        <dsp:cNvPr id="0" name=""/>
        <dsp:cNvSpPr/>
      </dsp:nvSpPr>
      <dsp:spPr>
        <a:xfrm rot="8100000">
          <a:off x="6436515" y="382503"/>
          <a:ext cx="244110" cy="244110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B1C16-7FF0-4DBE-B32E-E43FEB1E2EAC}">
      <dsp:nvSpPr>
        <dsp:cNvPr id="0" name=""/>
        <dsp:cNvSpPr/>
      </dsp:nvSpPr>
      <dsp:spPr>
        <a:xfrm>
          <a:off x="6463633" y="409621"/>
          <a:ext cx="189873" cy="18987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55AA6D-649D-4145-93EB-08B866A4D4E5}">
      <dsp:nvSpPr>
        <dsp:cNvPr id="0" name=""/>
        <dsp:cNvSpPr/>
      </dsp:nvSpPr>
      <dsp:spPr>
        <a:xfrm>
          <a:off x="6731182" y="677170"/>
          <a:ext cx="2657737" cy="98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0" rIns="127000" bIns="1905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rgbClr val="FF0000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Resolution and grief ends</a:t>
          </a:r>
        </a:p>
      </dsp:txBody>
      <dsp:txXfrm>
        <a:off x="6731182" y="677170"/>
        <a:ext cx="2657737" cy="982560"/>
      </dsp:txXfrm>
    </dsp:sp>
    <dsp:sp modelId="{3FA5D5AE-9CAE-4D19-9765-BCEE62095312}">
      <dsp:nvSpPr>
        <dsp:cNvPr id="0" name=""/>
        <dsp:cNvSpPr/>
      </dsp:nvSpPr>
      <dsp:spPr>
        <a:xfrm>
          <a:off x="6731182" y="331946"/>
          <a:ext cx="2657737" cy="34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0" kern="1200" dirty="0">
              <a:latin typeface="Baskerville Old Face" panose="02020602080505020303" pitchFamily="18" charset="77"/>
              <a:ea typeface="Baskerville" panose="02020502070401020303" pitchFamily="18" charset="0"/>
            </a:rPr>
            <a:t>Acceptance</a:t>
          </a:r>
        </a:p>
      </dsp:txBody>
      <dsp:txXfrm>
        <a:off x="6731182" y="331946"/>
        <a:ext cx="2657737" cy="345224"/>
      </dsp:txXfrm>
    </dsp:sp>
    <dsp:sp modelId="{FE6CA7EB-68EC-4E76-9051-08C4CF370101}">
      <dsp:nvSpPr>
        <dsp:cNvPr id="0" name=""/>
        <dsp:cNvSpPr/>
      </dsp:nvSpPr>
      <dsp:spPr>
        <a:xfrm>
          <a:off x="6558570" y="677170"/>
          <a:ext cx="0" cy="98256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7B786-A0AD-4662-8D54-C5C572D2C32C}">
      <dsp:nvSpPr>
        <dsp:cNvPr id="0" name=""/>
        <dsp:cNvSpPr/>
      </dsp:nvSpPr>
      <dsp:spPr>
        <a:xfrm>
          <a:off x="6526942" y="1628660"/>
          <a:ext cx="62140" cy="621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terneva.com/resources/types-of-grief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238861"/>
            <a:ext cx="6693408" cy="1721910"/>
          </a:xfrm>
        </p:spPr>
        <p:txBody>
          <a:bodyPr/>
          <a:lstStyle/>
          <a:p>
            <a:r>
              <a:rPr lang="en-US" dirty="0"/>
              <a:t>Grief: </a:t>
            </a:r>
            <a:br>
              <a:rPr lang="en-US" dirty="0"/>
            </a:br>
            <a:r>
              <a:rPr lang="en-US" sz="3600" dirty="0"/>
              <a:t>A Spectrum of Loss and a </a:t>
            </a:r>
            <a:br>
              <a:rPr lang="en-US" sz="3600" dirty="0"/>
            </a:br>
            <a:r>
              <a:rPr lang="en-US" sz="3600" dirty="0"/>
              <a:t>Variety of Ways</a:t>
            </a:r>
            <a:br>
              <a:rPr lang="en-US" sz="3600" dirty="0"/>
            </a:br>
            <a:r>
              <a:rPr lang="en-US" sz="3600" dirty="0"/>
              <a:t> to Work Through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4480936"/>
            <a:ext cx="2999232" cy="438912"/>
          </a:xfrm>
        </p:spPr>
        <p:txBody>
          <a:bodyPr>
            <a:noAutofit/>
          </a:bodyPr>
          <a:lstStyle/>
          <a:p>
            <a:r>
              <a:rPr lang="en-US" sz="3200" dirty="0"/>
              <a:t>Stephanie Larson, </a:t>
            </a:r>
          </a:p>
          <a:p>
            <a:r>
              <a:rPr lang="en-US" sz="2000" dirty="0"/>
              <a:t>MSW, LICSW, LCSW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FC1B6-64D4-2B03-13C9-9BACFA93B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6 Needs of Mourning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FF10CE-A832-DA4E-974B-8D99872B16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DE7AE-6883-B0F2-A363-ED9E63650A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98654A-B446-89F2-0825-D533F4B0C76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0" indent="0" algn="l" fontAlgn="base">
              <a:buNone/>
            </a:pPr>
            <a:r>
              <a:rPr lang="en-US" b="1" i="0" dirty="0">
                <a:solidFill>
                  <a:srgbClr val="444444"/>
                </a:solidFill>
                <a:effectLst/>
                <a:latin typeface="Gill Sans Nova Light" panose="020B0302020104020203" pitchFamily="34" charset="0"/>
              </a:rPr>
              <a:t>1. Acknowledge the Reality that Someone has Died</a:t>
            </a:r>
          </a:p>
          <a:p>
            <a:pPr marL="0" indent="0" algn="l" fontAlgn="base">
              <a:buNone/>
            </a:pPr>
            <a:r>
              <a:rPr lang="en-US" b="1" i="0" dirty="0">
                <a:solidFill>
                  <a:srgbClr val="444444"/>
                </a:solidFill>
                <a:effectLst/>
                <a:latin typeface="Gill Sans Nova Light" panose="020B0302020104020203" pitchFamily="34" charset="0"/>
              </a:rPr>
              <a:t>2. Befriend the Pain of Loss</a:t>
            </a:r>
          </a:p>
          <a:p>
            <a:pPr marL="0" indent="0" algn="l" fontAlgn="base">
              <a:buNone/>
            </a:pPr>
            <a:r>
              <a:rPr lang="en-US" b="1" i="0" dirty="0">
                <a:solidFill>
                  <a:srgbClr val="444444"/>
                </a:solidFill>
                <a:effectLst/>
                <a:latin typeface="Gill Sans Nova Light" panose="020B0302020104020203" pitchFamily="34" charset="0"/>
              </a:rPr>
              <a:t>3. Remember the Person Who has Died</a:t>
            </a:r>
          </a:p>
          <a:p>
            <a:pPr marL="0" indent="0" algn="l" fontAlgn="base">
              <a:buNone/>
            </a:pPr>
            <a:r>
              <a:rPr lang="en-US" b="1" i="0" dirty="0">
                <a:solidFill>
                  <a:srgbClr val="444444"/>
                </a:solidFill>
                <a:effectLst/>
                <a:latin typeface="Gill Sans Nova Light" panose="020B0302020104020203" pitchFamily="34" charset="0"/>
              </a:rPr>
              <a:t>4. Develop a New Sense of Identity</a:t>
            </a:r>
          </a:p>
          <a:p>
            <a:pPr marL="0" indent="0" algn="l" fontAlgn="base">
              <a:buNone/>
            </a:pPr>
            <a:r>
              <a:rPr lang="en-US" b="1" i="0" dirty="0">
                <a:solidFill>
                  <a:srgbClr val="444444"/>
                </a:solidFill>
                <a:effectLst/>
                <a:latin typeface="Gill Sans Nova Light" panose="020B0302020104020203" pitchFamily="34" charset="0"/>
              </a:rPr>
              <a:t>5. Search for Meaning in the Loss</a:t>
            </a:r>
          </a:p>
          <a:p>
            <a:pPr marL="0" indent="0" algn="l" fontAlgn="base">
              <a:buNone/>
            </a:pPr>
            <a:r>
              <a:rPr lang="en-US" b="1" i="0" dirty="0">
                <a:solidFill>
                  <a:srgbClr val="444444"/>
                </a:solidFill>
                <a:effectLst/>
                <a:latin typeface="Gill Sans Nova Light" panose="020B0302020104020203" pitchFamily="34" charset="0"/>
              </a:rPr>
              <a:t>6. Have Ongoing Support Long After the Death</a:t>
            </a:r>
          </a:p>
          <a:p>
            <a:pPr marL="0" indent="0" algn="l" fontAlgn="base">
              <a:buNone/>
            </a:pPr>
            <a:r>
              <a:rPr lang="en-US" b="1" dirty="0">
                <a:solidFill>
                  <a:srgbClr val="444444"/>
                </a:solidFill>
                <a:latin typeface="Open Sans" panose="020B0606030504020204" pitchFamily="34" charset="0"/>
              </a:rPr>
              <a:t>							</a:t>
            </a:r>
            <a:r>
              <a:rPr lang="en-US" sz="1100" dirty="0">
                <a:solidFill>
                  <a:srgbClr val="444444"/>
                </a:solidFill>
                <a:latin typeface="Open Sans" panose="020B0606030504020204" pitchFamily="34" charset="0"/>
              </a:rPr>
              <a:t>(Wolfelt, 2023)</a:t>
            </a:r>
            <a:endParaRPr lang="en-US" sz="110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03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10846-84A8-605A-F380-223EEFA57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Kessler’s Finding Meaning –</a:t>
            </a:r>
            <a:br>
              <a:rPr lang="en-US" dirty="0"/>
            </a:br>
            <a:r>
              <a:rPr lang="en-US" sz="2400" dirty="0"/>
              <a:t>The Sixth Stage of Grief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3B3053-5622-6238-0B97-4A957454AE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Kessler,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3E834-5D40-3DD1-54B0-21311581EA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072B54-947E-D054-297C-03F556A7436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Meaning happens within the griever, not in the event</a:t>
            </a:r>
          </a:p>
          <a:p>
            <a:r>
              <a:rPr lang="en-US" dirty="0"/>
              <a:t>Is not a bypass to the pain</a:t>
            </a:r>
          </a:p>
          <a:p>
            <a:r>
              <a:rPr lang="en-US" dirty="0"/>
              <a:t>Meaning puts a mark on the fact that the loss mattered and the life before the loss mattered</a:t>
            </a:r>
          </a:p>
          <a:p>
            <a:r>
              <a:rPr lang="en-US" dirty="0"/>
              <a:t>“A cushion to the pain” – Kessler</a:t>
            </a:r>
          </a:p>
          <a:p>
            <a:r>
              <a:rPr lang="en-US" dirty="0"/>
              <a:t>Beyond having a compassionate, present, witness; this is perhaps the most important part of the process</a:t>
            </a:r>
          </a:p>
        </p:txBody>
      </p:sp>
    </p:spTree>
    <p:extLst>
      <p:ext uri="{BB962C8B-B14F-4D97-AF65-F5344CB8AC3E}">
        <p14:creationId xmlns:p14="http://schemas.microsoft.com/office/powerpoint/2010/main" val="2727922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don’t have to get over it; </a:t>
            </a:r>
            <a:br>
              <a:rPr lang="en-US" dirty="0"/>
            </a:br>
            <a:r>
              <a:rPr lang="en-US" dirty="0"/>
              <a:t>but you can get</a:t>
            </a:r>
            <a:br>
              <a:rPr lang="en-US" dirty="0"/>
            </a:br>
            <a:r>
              <a:rPr lang="en-US" dirty="0"/>
              <a:t>through it.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FA000-38C2-F344-E543-4248339040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634FAD-36DD-9FB0-7030-266A29178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”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A47ED29-D9DA-9DC6-8B43-80EC2A2E5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563980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65EE96-0D0A-1C17-98FF-72980EA94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Kessler, 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EBC8FC-BD2F-4B65-1760-2371E20DE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13</a:t>
            </a:fld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21BFB0B-958B-C1E4-02E3-801B0C78AB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Circles of Support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862FDE6-0966-7A13-9C7B-5C2B670F3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459" y="863064"/>
            <a:ext cx="7159487" cy="5369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906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How </a:t>
            </a:r>
            <a:r>
              <a:rPr lang="en-US" dirty="0">
                <a:latin typeface="Baskerville Old Face" panose="02020602080505020303" pitchFamily="18" charset="77"/>
                <a:ea typeface="Baskerville" panose="02020502070401020303" pitchFamily="18" charset="0"/>
              </a:rPr>
              <a:t>to Support Someone through Grief and Loss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D875C8-4D19-8AF8-6F98-F151E309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30094C-EC6A-E6F3-2E57-202E962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14</a:t>
            </a:fld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E7869B-BF33-44EB-AB55-60DE9D24B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10026992" cy="3951002"/>
          </a:xfrm>
        </p:spPr>
        <p:txBody>
          <a:bodyPr numCol="2">
            <a:normAutofit lnSpcReduction="10000"/>
          </a:bodyPr>
          <a:lstStyle/>
          <a:p>
            <a:r>
              <a:rPr lang="en-US" dirty="0"/>
              <a:t>Just show up</a:t>
            </a:r>
          </a:p>
          <a:p>
            <a:r>
              <a:rPr lang="en-US" dirty="0"/>
              <a:t>No fixing, just offers</a:t>
            </a:r>
          </a:p>
          <a:p>
            <a:r>
              <a:rPr lang="en-US" dirty="0"/>
              <a:t>Make a meal, help with a chore/pet/childcare</a:t>
            </a:r>
          </a:p>
          <a:p>
            <a:r>
              <a:rPr lang="en-US" dirty="0"/>
              <a:t>Call, send a card, or text</a:t>
            </a:r>
          </a:p>
          <a:p>
            <a:r>
              <a:rPr lang="en-US" dirty="0"/>
              <a:t>Ask “What is this like for you?”</a:t>
            </a:r>
          </a:p>
          <a:p>
            <a:r>
              <a:rPr lang="en-US" dirty="0"/>
              <a:t>Allow for good days/moments</a:t>
            </a:r>
          </a:p>
          <a:p>
            <a:r>
              <a:rPr lang="en-US" dirty="0"/>
              <a:t>Remind the griever to treat self as best friend</a:t>
            </a:r>
          </a:p>
          <a:p>
            <a:r>
              <a:rPr lang="en-US" dirty="0"/>
              <a:t>Remember, grief does not define the person, simply a process they are going through</a:t>
            </a:r>
          </a:p>
          <a:p>
            <a:r>
              <a:rPr lang="en-US" dirty="0"/>
              <a:t>Do not define the loss for the griever</a:t>
            </a:r>
          </a:p>
          <a:p>
            <a:endParaRPr lang="en-US" dirty="0"/>
          </a:p>
          <a:p>
            <a:r>
              <a:rPr lang="en-US" dirty="0"/>
              <a:t>Give the griever permission for feedback and/or non-response</a:t>
            </a:r>
          </a:p>
          <a:p>
            <a:r>
              <a:rPr lang="en-US" dirty="0"/>
              <a:t>Encourage continued connection with the loss*</a:t>
            </a:r>
          </a:p>
          <a:p>
            <a:r>
              <a:rPr lang="en-US" dirty="0"/>
              <a:t>Count the wins</a:t>
            </a:r>
          </a:p>
          <a:p>
            <a:r>
              <a:rPr lang="en-US" dirty="0"/>
              <a:t>Normalize the pitfalls</a:t>
            </a:r>
          </a:p>
          <a:p>
            <a:r>
              <a:rPr lang="en-US" dirty="0"/>
              <a:t>Support group that is cohesive</a:t>
            </a:r>
          </a:p>
          <a:p>
            <a:r>
              <a:rPr lang="en-US" dirty="0"/>
              <a:t>Faith/Spirituality</a:t>
            </a:r>
          </a:p>
          <a:p>
            <a:r>
              <a:rPr lang="en-US" dirty="0"/>
              <a:t>Community/Circles of Support</a:t>
            </a:r>
          </a:p>
          <a:p>
            <a:r>
              <a:rPr lang="en-US" dirty="0"/>
              <a:t>What has helped you in the past – keeping in mind your role and what layer of the circle you are in</a:t>
            </a:r>
          </a:p>
        </p:txBody>
      </p:sp>
    </p:spTree>
    <p:extLst>
      <p:ext uri="{BB962C8B-B14F-4D97-AF65-F5344CB8AC3E}">
        <p14:creationId xmlns:p14="http://schemas.microsoft.com/office/powerpoint/2010/main" val="206812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 Old Face" panose="02020602080505020303" pitchFamily="18" charset="77"/>
              </a:rPr>
              <a:t>Continued…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D875C8-4D19-8AF8-6F98-F151E309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30094C-EC6A-E6F3-2E57-202E962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15</a:t>
            </a:fld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E7869B-BF33-44EB-AB55-60DE9D24B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10026992" cy="3951002"/>
          </a:xfrm>
        </p:spPr>
        <p:txBody>
          <a:bodyPr numCol="2">
            <a:normAutofit lnSpcReduction="10000"/>
          </a:bodyPr>
          <a:lstStyle/>
          <a:p>
            <a:r>
              <a:rPr lang="en-US" dirty="0"/>
              <a:t>Letter to/from the deceased/source of loss</a:t>
            </a:r>
          </a:p>
          <a:p>
            <a:r>
              <a:rPr lang="en-US" dirty="0"/>
              <a:t>Talk with the deceased/about the loss with trusted persons</a:t>
            </a:r>
          </a:p>
          <a:p>
            <a:r>
              <a:rPr lang="en-US" dirty="0"/>
              <a:t>Encourage connection to another with similar loss outside center of the circle</a:t>
            </a:r>
          </a:p>
          <a:p>
            <a:r>
              <a:rPr lang="en-US" dirty="0"/>
              <a:t>Books</a:t>
            </a:r>
          </a:p>
          <a:p>
            <a:r>
              <a:rPr lang="en-US" dirty="0"/>
              <a:t>Art/Music</a:t>
            </a:r>
          </a:p>
          <a:p>
            <a:r>
              <a:rPr lang="en-US" dirty="0"/>
              <a:t>Daily Meditation/Interpretation of event</a:t>
            </a:r>
          </a:p>
          <a:p>
            <a:r>
              <a:rPr lang="en-US" dirty="0"/>
              <a:t>Social Media</a:t>
            </a:r>
          </a:p>
          <a:p>
            <a:r>
              <a:rPr lang="en-US" dirty="0"/>
              <a:t>Tell Your Story and Learn Other’s Stories</a:t>
            </a:r>
          </a:p>
          <a:p>
            <a:endParaRPr lang="en-US" dirty="0"/>
          </a:p>
          <a:p>
            <a:r>
              <a:rPr lang="en-US" dirty="0"/>
              <a:t>Memorial/Honor Events: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Fundraiser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Annual gathering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Candle ceremony/Holding vigil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Fire ceremony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New traditions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Favorite foods/things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7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EC8031D-13AF-F114-E0CE-BFFA9ECB9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Kessler, 2019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27204F-20D4-AF4E-1312-6F7255810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16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162D8E2-0146-2733-295C-1A8DB5FC0A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58539" y="980313"/>
            <a:ext cx="3749040" cy="4306824"/>
          </a:xfrm>
        </p:spPr>
        <p:txBody>
          <a:bodyPr>
            <a:normAutofit/>
          </a:bodyPr>
          <a:lstStyle/>
          <a:p>
            <a:pPr algn="ctr"/>
            <a:endParaRPr lang="en-US" sz="6000" dirty="0"/>
          </a:p>
          <a:p>
            <a:pPr algn="ctr"/>
            <a:r>
              <a:rPr lang="en-US" sz="7000" dirty="0">
                <a:solidFill>
                  <a:schemeClr val="tx1"/>
                </a:solidFill>
              </a:rPr>
              <a:t>Harmful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BA2E081-99A5-51EE-9B44-AAD8D801FA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7000" dirty="0">
                <a:solidFill>
                  <a:schemeClr val="tx1"/>
                </a:solidFill>
                <a:latin typeface="+mn-lt"/>
              </a:rPr>
              <a:t>Helpful</a:t>
            </a:r>
          </a:p>
        </p:txBody>
      </p:sp>
    </p:spTree>
    <p:extLst>
      <p:ext uri="{BB962C8B-B14F-4D97-AF65-F5344CB8AC3E}">
        <p14:creationId xmlns:p14="http://schemas.microsoft.com/office/powerpoint/2010/main" val="1958191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23457E63-DF47-3DDE-72AC-4E93C8E15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/>
          <a:p>
            <a:r>
              <a:rPr lang="en-US" dirty="0"/>
              <a:t>Potentially Destructive</a:t>
            </a:r>
          </a:p>
        </p:txBody>
      </p:sp>
      <p:pic>
        <p:nvPicPr>
          <p:cNvPr id="5" name="Content Placeholder 4" descr="A no entry sign">
            <a:extLst>
              <a:ext uri="{FF2B5EF4-FFF2-40B4-BE49-F238E27FC236}">
                <a16:creationId xmlns:a16="http://schemas.microsoft.com/office/drawing/2014/main" id="{0FCEFE12-5D14-491D-9D41-AF5825F14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3810000" y="1600200"/>
            <a:ext cx="4572000" cy="4572000"/>
          </a:xfr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B38B9B04-3BD5-CB21-2FD4-55850DB1DD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C8B91FFB-F242-FE36-A41E-AC56DDE7D3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14" name="Slide Number Placeholder 4" hidden="1">
            <a:extLst>
              <a:ext uri="{FF2B5EF4-FFF2-40B4-BE49-F238E27FC236}">
                <a16:creationId xmlns:a16="http://schemas.microsoft.com/office/drawing/2014/main" id="{731F6EA5-2F7C-24F5-3F2A-82981BC96B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19205C-91F6-64E9-1DCB-703974096CC4}"/>
              </a:ext>
            </a:extLst>
          </p:cNvPr>
          <p:cNvSpPr txBox="1"/>
          <p:nvPr/>
        </p:nvSpPr>
        <p:spPr>
          <a:xfrm>
            <a:off x="8381999" y="1944414"/>
            <a:ext cx="321696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Assumptions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Prescriptive plan for “getting better”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Timelines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7B92EE-6DE5-C5EB-A442-E4912B3EC0FF}"/>
              </a:ext>
            </a:extLst>
          </p:cNvPr>
          <p:cNvSpPr txBox="1"/>
          <p:nvPr/>
        </p:nvSpPr>
        <p:spPr>
          <a:xfrm>
            <a:off x="593036" y="2151727"/>
            <a:ext cx="350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Comparisons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Grief Ranking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Shame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Judgement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Dismissiveness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Ignoring</a:t>
            </a:r>
          </a:p>
        </p:txBody>
      </p:sp>
    </p:spTree>
    <p:extLst>
      <p:ext uri="{BB962C8B-B14F-4D97-AF65-F5344CB8AC3E}">
        <p14:creationId xmlns:p14="http://schemas.microsoft.com/office/powerpoint/2010/main" val="333842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E5620EE-BB33-9419-C19C-6332BFCBA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PGD </a:t>
            </a:r>
            <a:br>
              <a:rPr lang="en-US" kern="1200" dirty="0">
                <a:latin typeface="+mj-lt"/>
                <a:ea typeface="+mj-ea"/>
                <a:cs typeface="+mj-cs"/>
              </a:rPr>
            </a:br>
            <a:r>
              <a:rPr lang="en-US" kern="1200" dirty="0">
                <a:latin typeface="+mj-lt"/>
                <a:ea typeface="+mj-ea"/>
                <a:cs typeface="+mj-cs"/>
              </a:rPr>
              <a:t>Diagnostic Criteria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267801E-AE72-2E48-168A-49753151A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1883162"/>
            <a:ext cx="3200400" cy="4277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9C000AE-7FCB-55D0-3135-AD4E16AFE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1400" dirty="0"/>
              <a:t>A. Death </a:t>
            </a:r>
            <a:r>
              <a:rPr lang="en-US" sz="1400" b="1" dirty="0">
                <a:highlight>
                  <a:srgbClr val="FFFF00"/>
                </a:highlight>
              </a:rPr>
              <a:t>&gt; 12 months </a:t>
            </a:r>
            <a:r>
              <a:rPr lang="en-US" sz="1400" dirty="0"/>
              <a:t>of a person close to the bereaved (&gt; 6 </a:t>
            </a:r>
            <a:r>
              <a:rPr lang="en-US" sz="1400" dirty="0" err="1"/>
              <a:t>mo</a:t>
            </a:r>
            <a:r>
              <a:rPr lang="en-US" sz="1400" dirty="0"/>
              <a:t> for children and adolescents)</a:t>
            </a:r>
          </a:p>
          <a:p>
            <a:pPr marL="0" indent="0">
              <a:buNone/>
            </a:pPr>
            <a:r>
              <a:rPr lang="en-US" sz="1400" dirty="0"/>
              <a:t>B. Development of </a:t>
            </a:r>
            <a:r>
              <a:rPr lang="en-US" sz="1400" dirty="0">
                <a:highlight>
                  <a:srgbClr val="FFFF00"/>
                </a:highlight>
              </a:rPr>
              <a:t>persistent grief </a:t>
            </a:r>
            <a:r>
              <a:rPr lang="en-US" sz="1400" dirty="0"/>
              <a:t>response with 1 or both of the following symptoms, present most days, to a clinically significant degree.; and the </a:t>
            </a:r>
            <a:r>
              <a:rPr lang="en-US" sz="1400" dirty="0" err="1"/>
              <a:t>Sx</a:t>
            </a:r>
            <a:r>
              <a:rPr lang="en-US" sz="1400" dirty="0"/>
              <a:t> has </a:t>
            </a:r>
            <a:r>
              <a:rPr lang="en-US" sz="1400" b="1" dirty="0">
                <a:highlight>
                  <a:srgbClr val="FFFF00"/>
                </a:highlight>
              </a:rPr>
              <a:t>occurred nearly </a:t>
            </a:r>
            <a:r>
              <a:rPr lang="en-US" sz="1400" b="1" u="sng" dirty="0">
                <a:highlight>
                  <a:srgbClr val="FFFF00"/>
                </a:highlight>
              </a:rPr>
              <a:t>every day</a:t>
            </a:r>
            <a:r>
              <a:rPr lang="en-US" sz="1400" b="1" dirty="0">
                <a:highlight>
                  <a:srgbClr val="FFFF00"/>
                </a:highlight>
              </a:rPr>
              <a:t> for at least the last month.:</a:t>
            </a:r>
          </a:p>
          <a:p>
            <a:pPr marL="742950" lvl="1"/>
            <a:r>
              <a:rPr lang="en-US" dirty="0"/>
              <a:t>Intense yearning for the deceased person</a:t>
            </a:r>
          </a:p>
          <a:p>
            <a:pPr marL="742950" lvl="1"/>
            <a:r>
              <a:rPr lang="en-US" dirty="0"/>
              <a:t>Preoccupation w/ Thoughts or memories of the deceased person. * In children and adolescents, preoccupation may focus on the circumstances of the death.</a:t>
            </a:r>
          </a:p>
          <a:p>
            <a:pPr marL="685800" lvl="1"/>
            <a:endParaRPr lang="en-US" sz="1200" dirty="0"/>
          </a:p>
          <a:p>
            <a:pPr marL="1028700" lvl="1"/>
            <a:endParaRPr lang="en-US" sz="1200" dirty="0"/>
          </a:p>
          <a:p>
            <a:pPr lvl="1"/>
            <a:endParaRPr lang="en-US" sz="1200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ADD2DEA-8141-18B9-EC7C-62BDE3608C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1870745"/>
            <a:ext cx="3200400" cy="4277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98D3AA10-DA27-1B75-1CDD-074DB1EB2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latin typeface="Gill Sans Nova Light" panose="020F0302020204030204" pitchFamily="34" charset="0"/>
                <a:ea typeface="+mn-ea"/>
                <a:cs typeface="Gill Sans Nova Light" panose="020F0302020204030204" pitchFamily="34" charset="0"/>
              </a:rPr>
              <a:t>APA, 2022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99472359-CCB7-7E1D-0E22-023A40F0E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8008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2015F99-F126-1288-265F-4E69551A19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1883162"/>
            <a:ext cx="3200400" cy="4277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6C038-7708-D774-7EDA-9D6DB420D7C5}"/>
              </a:ext>
            </a:extLst>
          </p:cNvPr>
          <p:cNvSpPr txBox="1"/>
          <p:nvPr/>
        </p:nvSpPr>
        <p:spPr>
          <a:xfrm>
            <a:off x="7909560" y="2483785"/>
            <a:ext cx="3200400" cy="3320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73292A"/>
              </a:buClr>
            </a:pPr>
            <a:endParaRPr lang="en-US" sz="600" dirty="0">
              <a:solidFill>
                <a:schemeClr val="accent3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73292A"/>
              </a:buClr>
            </a:pPr>
            <a:r>
              <a:rPr lang="en-US" sz="1400" dirty="0">
                <a:solidFill>
                  <a:schemeClr val="accent3"/>
                </a:solidFill>
              </a:rPr>
              <a:t>D. Significant distress or impairment in social, occupational, or other functioning.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73292A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3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73292A"/>
              </a:buClr>
            </a:pPr>
            <a:r>
              <a:rPr lang="en-US" sz="1400" dirty="0">
                <a:solidFill>
                  <a:schemeClr val="accent3"/>
                </a:solidFill>
              </a:rPr>
              <a:t>E. Duration and severity of the bereavement reaction </a:t>
            </a:r>
            <a:r>
              <a:rPr lang="en-US" sz="1400" dirty="0">
                <a:solidFill>
                  <a:schemeClr val="accent3"/>
                </a:solidFill>
                <a:highlight>
                  <a:srgbClr val="FFFF00"/>
                </a:highlight>
              </a:rPr>
              <a:t>CLEARLY exceed expected social, cultural or religious norms </a:t>
            </a:r>
            <a:r>
              <a:rPr lang="en-US" sz="1400" dirty="0">
                <a:solidFill>
                  <a:schemeClr val="accent3"/>
                </a:solidFill>
              </a:rPr>
              <a:t>for the individuals’ culture and context.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73292A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3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73292A"/>
              </a:buClr>
            </a:pPr>
            <a:r>
              <a:rPr lang="en-US" sz="1400" dirty="0">
                <a:solidFill>
                  <a:schemeClr val="accent3"/>
                </a:solidFill>
              </a:rPr>
              <a:t>F. The </a:t>
            </a:r>
            <a:r>
              <a:rPr lang="en-US" sz="1400" dirty="0" err="1">
                <a:solidFill>
                  <a:schemeClr val="accent3"/>
                </a:solidFill>
              </a:rPr>
              <a:t>Sx</a:t>
            </a:r>
            <a:r>
              <a:rPr lang="en-US" sz="1400" dirty="0">
                <a:solidFill>
                  <a:schemeClr val="accent3"/>
                </a:solidFill>
              </a:rPr>
              <a:t> are not better explained by another mental disorder, such as MDD, PTSD, and are not attributable to the psychological effects of a substance</a:t>
            </a:r>
            <a:r>
              <a:rPr lang="en-US" sz="600" dirty="0">
                <a:solidFill>
                  <a:schemeClr val="accent3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50EECE-B1F1-83A6-0270-1FC052D446D1}"/>
              </a:ext>
            </a:extLst>
          </p:cNvPr>
          <p:cNvSpPr txBox="1"/>
          <p:nvPr/>
        </p:nvSpPr>
        <p:spPr>
          <a:xfrm>
            <a:off x="4495800" y="2478599"/>
            <a:ext cx="3200400" cy="3617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73292A"/>
              </a:buClr>
            </a:pPr>
            <a:r>
              <a:rPr lang="en-US" sz="1400" dirty="0">
                <a:solidFill>
                  <a:schemeClr val="accent3"/>
                </a:solidFill>
              </a:rPr>
              <a:t>C. Since death, at least </a:t>
            </a:r>
            <a:r>
              <a:rPr lang="en-US" sz="1400" b="1" dirty="0">
                <a:solidFill>
                  <a:schemeClr val="accent3"/>
                </a:solidFill>
                <a:highlight>
                  <a:srgbClr val="FFFF00"/>
                </a:highlight>
              </a:rPr>
              <a:t>3 </a:t>
            </a:r>
            <a:r>
              <a:rPr lang="en-US" sz="1400" b="1" dirty="0" err="1">
                <a:solidFill>
                  <a:schemeClr val="accent3"/>
                </a:solidFill>
                <a:highlight>
                  <a:srgbClr val="FFFF00"/>
                </a:highlight>
              </a:rPr>
              <a:t>Sx</a:t>
            </a:r>
            <a:r>
              <a:rPr lang="en-US" sz="1400" b="1" dirty="0">
                <a:solidFill>
                  <a:schemeClr val="accent3"/>
                </a:solidFill>
                <a:highlight>
                  <a:srgbClr val="FFFF00"/>
                </a:highlight>
              </a:rPr>
              <a:t> </a:t>
            </a:r>
            <a:r>
              <a:rPr lang="en-US" sz="1400" dirty="0">
                <a:solidFill>
                  <a:schemeClr val="accent3"/>
                </a:solidFill>
              </a:rPr>
              <a:t>have been present most days to a </a:t>
            </a:r>
            <a:r>
              <a:rPr lang="en-US" sz="1400" b="1" dirty="0">
                <a:solidFill>
                  <a:schemeClr val="accent3"/>
                </a:solidFill>
                <a:highlight>
                  <a:srgbClr val="FFFF00"/>
                </a:highlight>
              </a:rPr>
              <a:t>clinically significant degree; and occurred nearly </a:t>
            </a:r>
            <a:r>
              <a:rPr lang="en-US" sz="1400" b="1" u="sng" dirty="0">
                <a:solidFill>
                  <a:schemeClr val="accent3"/>
                </a:solidFill>
                <a:highlight>
                  <a:srgbClr val="FFFF00"/>
                </a:highlight>
              </a:rPr>
              <a:t>every day </a:t>
            </a:r>
            <a:r>
              <a:rPr lang="en-US" sz="1400" dirty="0">
                <a:solidFill>
                  <a:schemeClr val="accent3"/>
                </a:solidFill>
              </a:rPr>
              <a:t>for last month: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Clr>
                <a:srgbClr val="73292A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3"/>
                </a:solidFill>
              </a:rPr>
              <a:t>Identity disruption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Clr>
                <a:srgbClr val="73292A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3"/>
                </a:solidFill>
              </a:rPr>
              <a:t>Marked sense of disbelief about the death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Clr>
                <a:srgbClr val="73292A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3"/>
                </a:solidFill>
              </a:rPr>
              <a:t>Avoidance of reminders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Clr>
                <a:srgbClr val="73292A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3"/>
                </a:solidFill>
              </a:rPr>
              <a:t>Intense emotional pain related to the death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Clr>
                <a:srgbClr val="73292A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3"/>
                </a:solidFill>
              </a:rPr>
              <a:t>Difficulty reintegrating into relationships and activities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Clr>
                <a:srgbClr val="73292A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3"/>
                </a:solidFill>
              </a:rPr>
              <a:t>Emotional numbness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Clr>
                <a:srgbClr val="73292A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3"/>
                </a:solidFill>
              </a:rPr>
              <a:t>Feeling that life is meaningless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Clr>
                <a:srgbClr val="73292A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3"/>
                </a:solidFill>
              </a:rPr>
              <a:t>Intense loneliness</a:t>
            </a:r>
          </a:p>
        </p:txBody>
      </p:sp>
    </p:spTree>
    <p:extLst>
      <p:ext uri="{BB962C8B-B14F-4D97-AF65-F5344CB8AC3E}">
        <p14:creationId xmlns:p14="http://schemas.microsoft.com/office/powerpoint/2010/main" val="1102290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 photo description available.">
            <a:extLst>
              <a:ext uri="{FF2B5EF4-FFF2-40B4-BE49-F238E27FC236}">
                <a16:creationId xmlns:a16="http://schemas.microsoft.com/office/drawing/2014/main" id="{BAE3277D-AD3C-F656-36C6-BFD3F2970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174" y="0"/>
            <a:ext cx="5943600" cy="891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8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158" y="100584"/>
            <a:ext cx="3749040" cy="1325880"/>
          </a:xfrm>
        </p:spPr>
        <p:txBody>
          <a:bodyPr>
            <a:normAutofit/>
          </a:bodyPr>
          <a:lstStyle/>
          <a:p>
            <a:r>
              <a:rPr lang="en-US" dirty="0">
                <a:latin typeface="Baskerville Old Face" panose="02020602080505020303" pitchFamily="18" charset="77"/>
                <a:cs typeface="Calibri Light"/>
              </a:rPr>
              <a:t>Objectives</a:t>
            </a:r>
            <a:endParaRPr lang="en-US" dirty="0">
              <a:solidFill>
                <a:schemeClr val="accent3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43930" y="1206389"/>
            <a:ext cx="4753818" cy="551508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Gill Sans Nova Light" panose="020B0302020104020203" pitchFamily="34" charset="0"/>
                <a:cs typeface="Calibri"/>
              </a:rPr>
              <a:t>Gain a better understandin</a:t>
            </a:r>
            <a:r>
              <a:rPr lang="en-US" dirty="0">
                <a:latin typeface="Gill Sans Nova Light" panose="020B0302020104020203" pitchFamily="34" charset="0"/>
                <a:cs typeface="Calibri"/>
              </a:rPr>
              <a:t>g of the spectrum of grief and loss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ill Sans Nova Light" panose="020B0302020104020203" pitchFamily="34" charset="0"/>
                <a:cs typeface="Calibri"/>
              </a:rPr>
              <a:t>Define types of grief and loss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ill Sans Nova Light" panose="020B0302020104020203" pitchFamily="34" charset="0"/>
                <a:cs typeface="Calibri"/>
              </a:rPr>
              <a:t>Review DSM-TR criteria for Prolonged Grief Disorder and differentiate from other applicable disorders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ill Sans Nova Light" panose="020B0302020104020203" pitchFamily="34" charset="0"/>
                <a:cs typeface="Calibri"/>
              </a:rPr>
              <a:t>Gain confidence in supporting clients through grief and loss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ill Sans Nova Light" panose="020B0302020104020203" pitchFamily="34" charset="0"/>
                <a:cs typeface="Calibri"/>
              </a:rPr>
              <a:t>Discuss some interventions for grief and best ways to support those dealing with loss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Gill Sans Nova Light" panose="020B0302020104020203" pitchFamily="34" charset="0"/>
              <a:cs typeface="Calibri"/>
            </a:endParaRPr>
          </a:p>
          <a:p>
            <a:endParaRPr lang="en-US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6CE65B-C283-8A90-DF86-161AC356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FEDDE84F-33A7-1FC6-0912-6F42974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90AB4-D228-4548-B072-726498212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7946" y="1967948"/>
            <a:ext cx="5065776" cy="2375452"/>
          </a:xfrm>
        </p:spPr>
        <p:txBody>
          <a:bodyPr>
            <a:noAutofit/>
          </a:bodyPr>
          <a:lstStyle/>
          <a:p>
            <a:r>
              <a:rPr lang="en-US" sz="4800" dirty="0"/>
              <a:t>Resources</a:t>
            </a:r>
          </a:p>
          <a:p>
            <a:r>
              <a:rPr lang="en-US" sz="4800" dirty="0"/>
              <a:t>	</a:t>
            </a:r>
            <a:r>
              <a:rPr lang="en-US" sz="2800" dirty="0"/>
              <a:t>Handouts</a:t>
            </a:r>
          </a:p>
          <a:p>
            <a:r>
              <a:rPr lang="en-US" sz="2800" dirty="0"/>
              <a:t>	Books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AA80863-7DDD-E33E-7C2A-C806622CE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R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1CABBF9A-AC19-48D9-D218-D09928CE1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394" y="3301247"/>
            <a:ext cx="1250823" cy="794641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F3A417-E868-F43A-7861-09DA4DB726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25549" y="884583"/>
            <a:ext cx="5730570" cy="293204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610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Stephanie Larson, MSW, LICSW, LCSW</a:t>
            </a:r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DCC720-A28C-4486-8BEE-FA7817EE6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041FCF-2200-0CC4-1DA9-453937E57D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626046"/>
            <a:ext cx="10747879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Academy of Therapy Wisdom. (n.d.). What Does It Mean to Grieve: Recovering from Loss. 2022.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Grief.com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(2023, March 29). Retrieved from Help for Grief Because Love Never Dies: https://grief.com/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Hanson, W. (1997).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Next Place.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Minneapolis: Waldman House Press, Inc.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Hickman, M. (1994).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Healing After Loss: daily meditations for working through grief.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New York: HarperCollins.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Kessler, D. (2019).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Finding Meaning.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New York: Scribner.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Kessler, D. (2020, March 31). Grief and Finding Meaning. (B. Brown, Interviewer)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Kessler, D. (2021, 12 22). Interventions for Dealing with Unattended Grief. PESI.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Kubler- Ross M.D., E. (1969).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Death and Dying.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Simon &amp; Schuster.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Kubler-Ross, M. &amp;. (2005).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Grief and Grieving.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New York: Scribner.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Schweibert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 &amp;. (n.d.).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Tear Soup: A Recipe for Healing After Loss.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Portland: Grief Watch.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Wallace, T. (2023, March 29).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Types of Grief: When They Happen and What They Mean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from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Eterneva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https://www.eterneva.com/resources/types-of-grief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Wolfelt, A. (2023, October 9). The 6 Needs of Mourning. Retrieved from Funeral Basics: https://www.funeralbasics.org/the-6-needs-of-mourning/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Zuba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T. (2014).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Permission to Mourn.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Rockford: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Press.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6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 and My 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your why?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04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DBA6D-F682-57DD-A340-B10C02C40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7FFFB-BF38-7C4F-8BE8-A5AF9529C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absence of an important person, place, or thing.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“The fact or process of losing something or someone.”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Loss does not have to be tangible.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C7BCF-D6D7-5C85-D186-C1EB20C24C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92CA1-3516-8430-80CA-ED4EAE39FC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7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DBA6D-F682-57DD-A340-B10C02C40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7FFFB-BF38-7C4F-8BE8-A5AF9529C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“The expression of deep sorrow for someone who has died…”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action or outward visible and symbolic expression of grief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Applies to all forms of loss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Often culturally and spiritually influenced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C7BCF-D6D7-5C85-D186-C1EB20C24C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0792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92CA1-3516-8430-80CA-ED4EAE39FC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3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emotional experience </a:t>
            </a:r>
            <a:r>
              <a:rPr lang="en-US" dirty="0"/>
              <a:t>that is the result of loss.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“Deep sorrow, especially caused by someone’s death.”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Typically associated with the loss of person...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…but what else can we grieve?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C4AE-C2C4-A814-CC59-BD002AEF4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Common Types of Grief and Loss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7CEE5A-421C-AB04-0186-6EC7880701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7" name="Content Placeholder 3" descr="Timeline Placeholder ">
            <a:extLst>
              <a:ext uri="{FF2B5EF4-FFF2-40B4-BE49-F238E27FC236}">
                <a16:creationId xmlns:a16="http://schemas.microsoft.com/office/drawing/2014/main" id="{C1D7FEFA-7A16-2FA3-C133-D72EC12F246F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147074309"/>
              </p:ext>
            </p:extLst>
          </p:nvPr>
        </p:nvGraphicFramePr>
        <p:xfrm>
          <a:off x="381001" y="2301766"/>
          <a:ext cx="11222420" cy="4054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0E5C0A0-1F71-E23B-2162-FDF162D410CF}"/>
              </a:ext>
            </a:extLst>
          </p:cNvPr>
          <p:cNvSpPr txBox="1"/>
          <p:nvPr/>
        </p:nvSpPr>
        <p:spPr>
          <a:xfrm>
            <a:off x="381000" y="6344722"/>
            <a:ext cx="2019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Eterneva.com, 2023</a:t>
            </a:r>
          </a:p>
        </p:txBody>
      </p:sp>
    </p:spTree>
    <p:extLst>
      <p:ext uri="{BB962C8B-B14F-4D97-AF65-F5344CB8AC3E}">
        <p14:creationId xmlns:p14="http://schemas.microsoft.com/office/powerpoint/2010/main" val="361905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6A01-1D8C-E82D-69CE-C1BEA5E03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 Old Face" panose="02020602080505020303" pitchFamily="18" charset="77"/>
              </a:rPr>
              <a:t>What We Are </a:t>
            </a:r>
            <a:r>
              <a:rPr lang="en-US" b="1" u="sng" dirty="0">
                <a:latin typeface="Baskerville Old Face" panose="02020602080505020303" pitchFamily="18" charset="77"/>
              </a:rPr>
              <a:t>Told</a:t>
            </a:r>
            <a:r>
              <a:rPr lang="en-US" dirty="0">
                <a:latin typeface="Baskerville Old Face" panose="02020602080505020303" pitchFamily="18" charset="77"/>
              </a:rPr>
              <a:t> Grief Looks Like</a:t>
            </a:r>
            <a:r>
              <a:rPr lang="en-US" dirty="0">
                <a:solidFill>
                  <a:schemeClr val="accent3"/>
                </a:solidFill>
                <a:latin typeface="Baskerville Old Face" panose="02020602080505020303" pitchFamily="18" charset="77"/>
              </a:rPr>
              <a:t>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137959-7D1F-FBB7-5094-0771517948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Kubler-Ross &amp; Kesler, 2005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8D6E8-969C-81F9-8B97-1B42ED901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Diagram 2" descr="Timeline">
            <a:extLst>
              <a:ext uri="{FF2B5EF4-FFF2-40B4-BE49-F238E27FC236}">
                <a16:creationId xmlns:a16="http://schemas.microsoft.com/office/drawing/2014/main" id="{1A75E301-F81B-604F-0C9B-A25BF04F0642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106213350"/>
              </p:ext>
            </p:extLst>
          </p:nvPr>
        </p:nvGraphicFramePr>
        <p:xfrm>
          <a:off x="974725" y="2614613"/>
          <a:ext cx="9590571" cy="331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8EB48B6-6FCD-5B92-B3CA-78D600B64772}"/>
              </a:ext>
            </a:extLst>
          </p:cNvPr>
          <p:cNvSpPr/>
          <p:nvPr/>
        </p:nvSpPr>
        <p:spPr>
          <a:xfrm>
            <a:off x="159026" y="3826565"/>
            <a:ext cx="815699" cy="874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Loss </a:t>
            </a:r>
          </a:p>
          <a:p>
            <a:pPr algn="ctr"/>
            <a:r>
              <a:rPr lang="en-US" dirty="0"/>
              <a:t>Event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B002522-6933-4363-45A6-46C29B1CF5E0}"/>
              </a:ext>
            </a:extLst>
          </p:cNvPr>
          <p:cNvSpPr/>
          <p:nvPr/>
        </p:nvSpPr>
        <p:spPr>
          <a:xfrm>
            <a:off x="10629304" y="3837022"/>
            <a:ext cx="1262270" cy="874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 Months Post Loss Event</a:t>
            </a:r>
          </a:p>
        </p:txBody>
      </p:sp>
    </p:spTree>
    <p:extLst>
      <p:ext uri="{BB962C8B-B14F-4D97-AF65-F5344CB8AC3E}">
        <p14:creationId xmlns:p14="http://schemas.microsoft.com/office/powerpoint/2010/main" val="58893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5659F-A18D-E902-FEA0-6A9A8826E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What Grief </a:t>
            </a:r>
            <a:r>
              <a:rPr lang="en-US" b="1" u="sng" dirty="0"/>
              <a:t>Actually</a:t>
            </a:r>
            <a:r>
              <a:rPr lang="en-US" dirty="0"/>
              <a:t> Looks Like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D2C746-929A-27F5-6681-4C6E92414F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Clifford-Jones,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1CF26-D1BA-4C92-5F62-7576D7B700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1026" name="Picture 2" descr="grief - Doula Training Canada">
            <a:extLst>
              <a:ext uri="{FF2B5EF4-FFF2-40B4-BE49-F238E27FC236}">
                <a16:creationId xmlns:a16="http://schemas.microsoft.com/office/drawing/2014/main" id="{E73EC7C2-2A74-2BE1-D128-A7EF13FC15AB}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3383" y="2045494"/>
            <a:ext cx="6569765" cy="492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602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230e9df3-be65-4c73-a93b-d1236ebd677e"/>
    <ds:schemaRef ds:uri="http://schemas.microsoft.com/sharepoint/v3"/>
    <ds:schemaRef ds:uri="16c05727-aa75-4e4a-9b5f-8a80a1165891"/>
    <ds:schemaRef ds:uri="71af3243-3dd4-4a8d-8c0d-dd76da1f02a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</TotalTime>
  <Words>1335</Words>
  <Application>Microsoft Office PowerPoint</Application>
  <PresentationFormat>Widescreen</PresentationFormat>
  <Paragraphs>194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Open Sans</vt:lpstr>
      <vt:lpstr>Office Theme</vt:lpstr>
      <vt:lpstr>Grief:  A Spectrum of Loss and a  Variety of Ways  to Work Through</vt:lpstr>
      <vt:lpstr>Objectives</vt:lpstr>
      <vt:lpstr>About Me and My Why</vt:lpstr>
      <vt:lpstr>Loss</vt:lpstr>
      <vt:lpstr>Mourning</vt:lpstr>
      <vt:lpstr>Grief</vt:lpstr>
      <vt:lpstr>Common Types of Grief and Loss</vt:lpstr>
      <vt:lpstr>What We Are Told Grief Looks Like </vt:lpstr>
      <vt:lpstr>What Grief Actually Looks Like</vt:lpstr>
      <vt:lpstr>The 6 Needs of Mourning</vt:lpstr>
      <vt:lpstr>Kessler’s Finding Meaning – The Sixth Stage of Grief</vt:lpstr>
      <vt:lpstr>You don’t have to get over it;  but you can get through it.</vt:lpstr>
      <vt:lpstr>PowerPoint Presentation</vt:lpstr>
      <vt:lpstr>How to Support Someone through Grief and Loss</vt:lpstr>
      <vt:lpstr>Continued…</vt:lpstr>
      <vt:lpstr>PowerPoint Presentation</vt:lpstr>
      <vt:lpstr>Potentially Destructive</vt:lpstr>
      <vt:lpstr>PGD  Diagnostic Criteria</vt:lpstr>
      <vt:lpstr>PowerPoint Presentation</vt:lpstr>
      <vt:lpstr>PowerPoint Presentation</vt:lpstr>
      <vt:lpstr>Thank you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Grief and Loss</dc:title>
  <dc:creator>Stephanie Larson</dc:creator>
  <cp:lastModifiedBy>Stephanie Larson</cp:lastModifiedBy>
  <cp:revision>46</cp:revision>
  <cp:lastPrinted>2023-04-26T16:19:52Z</cp:lastPrinted>
  <dcterms:created xsi:type="dcterms:W3CDTF">2023-03-23T01:30:14Z</dcterms:created>
  <dcterms:modified xsi:type="dcterms:W3CDTF">2023-10-09T19:38:58Z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