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887" r:id="rId2"/>
    <p:sldMasterId id="2147483905" r:id="rId3"/>
    <p:sldMasterId id="2147483660" r:id="rId4"/>
  </p:sldMasterIdLst>
  <p:notesMasterIdLst>
    <p:notesMasterId r:id="rId15"/>
  </p:notesMasterIdLst>
  <p:handoutMasterIdLst>
    <p:handoutMasterId r:id="rId16"/>
  </p:handoutMasterIdLst>
  <p:sldIdLst>
    <p:sldId id="373" r:id="rId5"/>
    <p:sldId id="378" r:id="rId6"/>
    <p:sldId id="375" r:id="rId7"/>
    <p:sldId id="322" r:id="rId8"/>
    <p:sldId id="377" r:id="rId9"/>
    <p:sldId id="361" r:id="rId10"/>
    <p:sldId id="379" r:id="rId11"/>
    <p:sldId id="374" r:id="rId12"/>
    <p:sldId id="372" r:id="rId13"/>
    <p:sldId id="356" r:id="rId14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EBCFD3"/>
    <a:srgbClr val="C39500"/>
    <a:srgbClr val="FFD82B"/>
    <a:srgbClr val="ED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3878"/>
  </p:normalViewPr>
  <p:slideViewPr>
    <p:cSldViewPr>
      <p:cViewPr varScale="1">
        <p:scale>
          <a:sx n="128" d="100"/>
          <a:sy n="128" d="100"/>
        </p:scale>
        <p:origin x="176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1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81423-8654-DC4A-89AF-B061373C570C}" type="datetimeFigureOut">
              <a:rPr lang="en-US" smtClean="0"/>
              <a:t>4/27/25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B4A3C-978A-BF4D-9A0A-0F978ED2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DD60E-0BDA-F444-8CF0-DC92EF5523D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109FC-357A-7A4C-949A-9853A7C79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43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109FC-357A-7A4C-949A-9853A7C79F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4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8868-E1B9-1F1B-9101-F58732D2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2A3C5-99CE-2CE1-AAFD-88F11B6D9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E85E8-5858-1F54-1D91-077150B15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BC234-79ED-164A-7FF1-425D13067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109FC-357A-7A4C-949A-9853A7C79F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752B-D8BA-1E3E-CB7E-7C143D709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780FB-BF5B-F712-DF0B-FFBE10760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EA6DA-FCBA-5644-F76E-628879F5A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3AF26-0B95-C6A2-001E-C1E4C565A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109FC-357A-7A4C-949A-9853A7C79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5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109FC-357A-7A4C-949A-9853A7C79F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EF437-53F7-555C-DC62-BD96BF5E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6C230-E275-2051-71F1-C46291319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D9017-26A4-93DA-DE43-3A99A239C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CA389-2480-7FCC-42E3-77F3F1FE7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109FC-357A-7A4C-949A-9853A7C79F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109FC-357A-7A4C-949A-9853A7C79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E50B1-34CE-F61B-ED66-B6995E37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02D43-5C00-A86D-E555-279C37534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46DA6-8F0C-55BD-9C75-E0A2F0222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FCE34-2DAD-5AAE-9A8D-373D555F0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109FC-357A-7A4C-949A-9853A7C79F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8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137520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Palatino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95026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00400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716016" y="1491630"/>
            <a:ext cx="3600400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4292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539552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311860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6084168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4044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9592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99592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971600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843808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843808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2915816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88024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88024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4860032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732240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732240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6804248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20282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Media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20"/>
          </p:nvPr>
        </p:nvSpPr>
        <p:spPr>
          <a:xfrm>
            <a:off x="827584" y="1492101"/>
            <a:ext cx="4392488" cy="2663825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26704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539552" y="1492101"/>
            <a:ext cx="4752527" cy="309587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04560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189701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3063" y="1752600"/>
            <a:ext cx="5853112" cy="10287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859782"/>
            <a:ext cx="8229600" cy="1734840"/>
          </a:xfrm>
          <a:prstGeom prst="rect">
            <a:avLst/>
          </a:prstGeom>
        </p:spPr>
        <p:txBody>
          <a:bodyPr vert="horz" lIns="34290" tIns="17145" rIns="34290" bIns="17145"/>
          <a:lstStyle>
            <a:lvl1pPr indent="0" algn="ctr">
              <a:defRPr sz="2400" b="0" i="0" spc="300">
                <a:latin typeface="Century Gothic" panose="020B0502020202020204" pitchFamily="34" charset="0"/>
              </a:defRPr>
            </a:lvl1pPr>
            <a:lvl2pPr indent="0" algn="ctr">
              <a:defRPr spc="50"/>
            </a:lvl2pPr>
            <a:lvl3pPr indent="0" algn="ctr">
              <a:defRPr spc="50"/>
            </a:lvl3pPr>
            <a:lvl4pPr indent="0" algn="ctr">
              <a:defRPr spc="50"/>
            </a:lvl4pPr>
            <a:lvl5pPr indent="0" algn="ctr">
              <a:defRPr spc="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444330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137520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Palatino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96671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281536"/>
          </a:xfrm>
          <a:prstGeom prst="rect">
            <a:avLst/>
          </a:prstGeom>
        </p:spPr>
        <p:txBody>
          <a:bodyPr lIns="108000"/>
          <a:lstStyle>
            <a:lvl1pPr marL="685800" indent="-685800" algn="l">
              <a:buSzPct val="80000"/>
              <a:buFontTx/>
              <a:buBlip>
                <a:blip r:embed="rId2"/>
              </a:buBlip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marL="0" indent="0" algn="l">
              <a:spcBef>
                <a:spcPts val="1950"/>
              </a:spcBef>
              <a:buSzPct val="80000"/>
              <a:buFontTx/>
              <a:buBlip>
                <a:blip r:embed="rId3"/>
              </a:buBlip>
              <a:defRPr sz="3200"/>
            </a:lvl2pPr>
            <a:lvl3pPr marL="457200" indent="-457200" algn="l">
              <a:buSzPct val="80000"/>
              <a:buFontTx/>
              <a:buBlip>
                <a:blip r:embed="rId3"/>
              </a:buBlip>
              <a:defRPr/>
            </a:lvl3pPr>
            <a:lvl4pPr marL="342900" indent="-342900" algn="l">
              <a:buSzPct val="80000"/>
              <a:buFontTx/>
              <a:buBlip>
                <a:blip r:embed="rId3"/>
              </a:buBlip>
              <a:defRPr/>
            </a:lvl4pPr>
            <a:lvl5pPr marL="300038" indent="-300038" algn="l">
              <a:buSzPct val="8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800" b="0" i="0"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970308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0113" y="1491853"/>
            <a:ext cx="7416800" cy="3240137"/>
          </a:xfrm>
          <a:prstGeom prst="rect">
            <a:avLst/>
          </a:prstGeom>
        </p:spPr>
        <p:txBody>
          <a:bodyPr vert="horz"/>
          <a:lstStyle>
            <a:lvl1pPr marL="914400" indent="-914400" algn="l">
              <a:buFont typeface="+mj-lt"/>
              <a:buAutoNum type="arabicPeriod"/>
              <a:defRPr sz="3600"/>
            </a:lvl1pPr>
            <a:lvl2pPr marL="742950" indent="-742950" algn="l">
              <a:buFont typeface="+mj-lt"/>
              <a:buAutoNum type="arabicPeriod"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 marL="514350" indent="-514350" algn="l">
              <a:buFont typeface="+mj-lt"/>
              <a:buAutoNum type="arabicPeriod"/>
              <a:defRPr sz="3600"/>
            </a:lvl3pPr>
            <a:lvl4pPr marL="457200" indent="-457200" algn="l">
              <a:buFont typeface="+mj-lt"/>
              <a:buAutoNum type="arabicPeriod"/>
              <a:defRPr sz="3600"/>
            </a:lvl4pPr>
            <a:lvl5pPr marL="342900" indent="-342900" algn="l">
              <a:buFont typeface="+mj-lt"/>
              <a:buAutoNum type="arabicPeriod"/>
              <a:defRPr sz="3600"/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756829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281536"/>
          </a:xfrm>
          <a:prstGeom prst="rect">
            <a:avLst/>
          </a:prstGeom>
        </p:spPr>
        <p:txBody>
          <a:bodyPr lIns="108000"/>
          <a:lstStyle>
            <a:lvl1pPr marL="685800" indent="-685800" algn="l">
              <a:buSzPct val="80000"/>
              <a:buFontTx/>
              <a:buBlip>
                <a:blip r:embed="rId2"/>
              </a:buBlip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marL="0" indent="0" algn="l">
              <a:spcBef>
                <a:spcPts val="1950"/>
              </a:spcBef>
              <a:buSzPct val="80000"/>
              <a:buFontTx/>
              <a:buBlip>
                <a:blip r:embed="rId3"/>
              </a:buBlip>
              <a:defRPr sz="3200"/>
            </a:lvl2pPr>
            <a:lvl3pPr marL="457200" indent="-457200" algn="l">
              <a:buSzPct val="80000"/>
              <a:buFontTx/>
              <a:buBlip>
                <a:blip r:embed="rId3"/>
              </a:buBlip>
              <a:defRPr/>
            </a:lvl3pPr>
            <a:lvl4pPr marL="342900" indent="-342900" algn="l">
              <a:buSzPct val="80000"/>
              <a:buFontTx/>
              <a:buBlip>
                <a:blip r:embed="rId3"/>
              </a:buBlip>
              <a:defRPr/>
            </a:lvl4pPr>
            <a:lvl5pPr marL="300038" indent="-300038" algn="l">
              <a:buSzPct val="8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800" b="0" i="0"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77358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0041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consecu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 numCol="2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99128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d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584" y="1203599"/>
            <a:ext cx="7416823" cy="100811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27584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27584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827584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27584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16016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716016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16016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16016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485280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5557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lnSpc>
                <a:spcPct val="100000"/>
              </a:lnSpc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5557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27585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27585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613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79613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09852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707654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44008" y="1419622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644008" y="2283718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644008" y="1995686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644008" y="2931790"/>
            <a:ext cx="3600400" cy="122413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644008" y="2643758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04896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419622"/>
            <a:ext cx="3600400" cy="273630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0729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00400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716016" y="1491630"/>
            <a:ext cx="3600400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9874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539552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311860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6084168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99027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9592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99592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971600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843808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843808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2915816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88024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88024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4860032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732240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732240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6804248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36398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Media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20"/>
          </p:nvPr>
        </p:nvSpPr>
        <p:spPr>
          <a:xfrm>
            <a:off x="827584" y="1492101"/>
            <a:ext cx="4392488" cy="2663825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6816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0113" y="1491853"/>
            <a:ext cx="7416800" cy="3240137"/>
          </a:xfrm>
          <a:prstGeom prst="rect">
            <a:avLst/>
          </a:prstGeom>
        </p:spPr>
        <p:txBody>
          <a:bodyPr vert="horz"/>
          <a:lstStyle>
            <a:lvl1pPr marL="914400" indent="-914400" algn="l">
              <a:buFont typeface="+mj-lt"/>
              <a:buAutoNum type="arabicPeriod"/>
              <a:defRPr sz="3600"/>
            </a:lvl1pPr>
            <a:lvl2pPr marL="742950" indent="-742950" algn="l">
              <a:buFont typeface="+mj-lt"/>
              <a:buAutoNum type="arabicPeriod"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 marL="514350" indent="-514350" algn="l">
              <a:buFont typeface="+mj-lt"/>
              <a:buAutoNum type="arabicPeriod"/>
              <a:defRPr sz="3600"/>
            </a:lvl3pPr>
            <a:lvl4pPr marL="457200" indent="-457200" algn="l">
              <a:buFont typeface="+mj-lt"/>
              <a:buAutoNum type="arabicPeriod"/>
              <a:defRPr sz="3600"/>
            </a:lvl4pPr>
            <a:lvl5pPr marL="342900" indent="-342900" algn="l">
              <a:buFont typeface="+mj-lt"/>
              <a:buAutoNum type="arabicPeriod"/>
              <a:defRPr sz="3600"/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6049146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539552" y="1492101"/>
            <a:ext cx="4752527" cy="309587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03758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990233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D252E-8F88-AB4A-A2E5-CCC3558E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AA29-61D2-8A47-8413-7EE3F67D5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FF828-DDAA-9442-ACD8-09A114DE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26F8C-967F-F441-9736-263B27F9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31B65-E73E-3844-9B2C-F71E19D8127D}"/>
              </a:ext>
            </a:extLst>
          </p:cNvPr>
          <p:cNvSpPr/>
          <p:nvPr userDrawn="1"/>
        </p:nvSpPr>
        <p:spPr>
          <a:xfrm>
            <a:off x="0" y="1"/>
            <a:ext cx="9144002" cy="5143499"/>
          </a:xfrm>
          <a:prstGeom prst="rect">
            <a:avLst/>
          </a:prstGeom>
          <a:solidFill>
            <a:schemeClr val="bg1">
              <a:alpha val="38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b="0" i="0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-up of a person's foot&#10;&#10;Description automatically generated with low confidence">
            <a:extLst>
              <a:ext uri="{FF2B5EF4-FFF2-40B4-BE49-F238E27FC236}">
                <a16:creationId xmlns:a16="http://schemas.microsoft.com/office/drawing/2014/main" id="{13D91575-B8C3-A149-9A7A-B896F1F3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6750" y="-1647246"/>
            <a:ext cx="5170505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4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3063" y="1752600"/>
            <a:ext cx="5853112" cy="10287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859782"/>
            <a:ext cx="8229600" cy="1734840"/>
          </a:xfrm>
          <a:prstGeom prst="rect">
            <a:avLst/>
          </a:prstGeom>
        </p:spPr>
        <p:txBody>
          <a:bodyPr vert="horz" lIns="34290" tIns="17145" rIns="34290" bIns="17145"/>
          <a:lstStyle>
            <a:lvl1pPr indent="0" algn="ctr">
              <a:defRPr sz="2400" b="0" i="0" spc="300">
                <a:latin typeface="Century Gothic" panose="020B0502020202020204" pitchFamily="34" charset="0"/>
              </a:defRPr>
            </a:lvl1pPr>
            <a:lvl2pPr indent="0" algn="ctr">
              <a:defRPr spc="50"/>
            </a:lvl2pPr>
            <a:lvl3pPr indent="0" algn="ctr">
              <a:defRPr spc="50"/>
            </a:lvl3pPr>
            <a:lvl4pPr indent="0" algn="ctr">
              <a:defRPr spc="50"/>
            </a:lvl4pPr>
            <a:lvl5pPr indent="0" algn="ctr">
              <a:defRPr spc="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177051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137520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Palatino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CE489E-E18C-D2A3-28F0-BA2C3B449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6013" y="411163"/>
            <a:ext cx="6985000" cy="57626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024225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281536"/>
          </a:xfrm>
          <a:prstGeom prst="rect">
            <a:avLst/>
          </a:prstGeom>
        </p:spPr>
        <p:txBody>
          <a:bodyPr lIns="108000"/>
          <a:lstStyle>
            <a:lvl1pPr marL="685800" indent="-685800" algn="l">
              <a:buSzPct val="80000"/>
              <a:buFontTx/>
              <a:buBlip>
                <a:blip r:embed="rId2"/>
              </a:buBlip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marL="0" indent="0" algn="l">
              <a:spcBef>
                <a:spcPts val="1950"/>
              </a:spcBef>
              <a:buSzPct val="80000"/>
              <a:buFontTx/>
              <a:buBlip>
                <a:blip r:embed="rId3"/>
              </a:buBlip>
              <a:defRPr sz="3200"/>
            </a:lvl2pPr>
            <a:lvl3pPr marL="457200" indent="-457200" algn="l">
              <a:buSzPct val="80000"/>
              <a:buFontTx/>
              <a:buBlip>
                <a:blip r:embed="rId3"/>
              </a:buBlip>
              <a:defRPr/>
            </a:lvl3pPr>
            <a:lvl4pPr marL="342900" indent="-342900" algn="l">
              <a:buSzPct val="80000"/>
              <a:buFontTx/>
              <a:buBlip>
                <a:blip r:embed="rId3"/>
              </a:buBlip>
              <a:defRPr/>
            </a:lvl4pPr>
            <a:lvl5pPr marL="300038" indent="-300038" algn="l">
              <a:buSzPct val="8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800" b="0" i="0">
                <a:latin typeface="Century Gothic" panose="020B05020202020202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539048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0113" y="1491853"/>
            <a:ext cx="7416800" cy="3240137"/>
          </a:xfrm>
          <a:prstGeom prst="rect">
            <a:avLst/>
          </a:prstGeom>
        </p:spPr>
        <p:txBody>
          <a:bodyPr vert="horz"/>
          <a:lstStyle>
            <a:lvl1pPr marL="914400" indent="-914400" algn="l">
              <a:buFont typeface="+mj-lt"/>
              <a:buAutoNum type="arabicPeriod"/>
              <a:defRPr sz="3600"/>
            </a:lvl1pPr>
            <a:lvl2pPr marL="742950" indent="-742950" algn="l">
              <a:buFont typeface="+mj-lt"/>
              <a:buAutoNum type="arabicPeriod"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 marL="514350" indent="-514350" algn="l">
              <a:buFont typeface="+mj-lt"/>
              <a:buAutoNum type="arabicPeriod"/>
              <a:defRPr sz="3600"/>
            </a:lvl3pPr>
            <a:lvl4pPr marL="457200" indent="-457200" algn="l">
              <a:buFont typeface="+mj-lt"/>
              <a:buAutoNum type="arabicPeriod"/>
              <a:defRPr sz="3600"/>
            </a:lvl4pPr>
            <a:lvl5pPr marL="342900" indent="-342900" algn="l">
              <a:buFont typeface="+mj-lt"/>
              <a:buAutoNum type="arabicPeriod"/>
              <a:defRPr sz="3600"/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9613482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58849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consecu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 numCol="2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93652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d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584" y="1203599"/>
            <a:ext cx="7416823" cy="100811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27584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27584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827584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27584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16016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716016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16016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16016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375715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2375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5557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lnSpc>
                <a:spcPct val="100000"/>
              </a:lnSpc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5557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27585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27585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613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79613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157449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707654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44008" y="1419622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644008" y="2283718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644008" y="1995686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644008" y="2931790"/>
            <a:ext cx="3600400" cy="122413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644008" y="2643758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88821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419622"/>
            <a:ext cx="3600400" cy="273630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00980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00400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716016" y="1491630"/>
            <a:ext cx="3600400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28893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539552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311860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6084168" y="1492250"/>
            <a:ext cx="2520280" cy="302371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37408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9592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99592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971600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843808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843808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2915816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88024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88024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4860032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732240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732240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6804248" y="1347788"/>
            <a:ext cx="1512168" cy="1584002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22495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Media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20"/>
          </p:nvPr>
        </p:nvSpPr>
        <p:spPr>
          <a:xfrm>
            <a:off x="827584" y="1492101"/>
            <a:ext cx="4392488" cy="2663825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69094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539552" y="1492101"/>
            <a:ext cx="4752527" cy="309587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77795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622702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D252E-8F88-AB4A-A2E5-CCC3558E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AA29-61D2-8A47-8413-7EE3F67D58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FF828-DDAA-9442-ACD8-09A114DE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26F8C-967F-F441-9736-263B27F9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31B65-E73E-3844-9B2C-F71E19D8127D}"/>
              </a:ext>
            </a:extLst>
          </p:cNvPr>
          <p:cNvSpPr/>
          <p:nvPr userDrawn="1"/>
        </p:nvSpPr>
        <p:spPr>
          <a:xfrm>
            <a:off x="0" y="1"/>
            <a:ext cx="9144002" cy="5143499"/>
          </a:xfrm>
          <a:prstGeom prst="rect">
            <a:avLst/>
          </a:prstGeom>
          <a:solidFill>
            <a:schemeClr val="bg1">
              <a:alpha val="38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b="0" i="0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-up of a person's foot&#10;&#10;Description automatically generated with low confidence">
            <a:extLst>
              <a:ext uri="{FF2B5EF4-FFF2-40B4-BE49-F238E27FC236}">
                <a16:creationId xmlns:a16="http://schemas.microsoft.com/office/drawing/2014/main" id="{13D91575-B8C3-A149-9A7A-B896F1F3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86750" y="-1647246"/>
            <a:ext cx="5170505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5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consecu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 numCol="2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92954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3063" y="1752600"/>
            <a:ext cx="5853112" cy="1028700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859782"/>
            <a:ext cx="8229600" cy="1734840"/>
          </a:xfrm>
          <a:prstGeom prst="rect">
            <a:avLst/>
          </a:prstGeom>
        </p:spPr>
        <p:txBody>
          <a:bodyPr vert="horz" lIns="34290" tIns="17145" rIns="34290" bIns="17145"/>
          <a:lstStyle>
            <a:lvl1pPr indent="0" algn="ctr">
              <a:defRPr sz="2400" b="0" i="0" spc="300">
                <a:latin typeface="Century Gothic" panose="020B0502020202020204" pitchFamily="34" charset="0"/>
              </a:defRPr>
            </a:lvl1pPr>
            <a:lvl2pPr indent="0" algn="ctr">
              <a:defRPr spc="50"/>
            </a:lvl2pPr>
            <a:lvl3pPr indent="0" algn="ctr">
              <a:defRPr spc="50"/>
            </a:lvl3pPr>
            <a:lvl4pPr indent="0" algn="ctr">
              <a:defRPr spc="50"/>
            </a:lvl4pPr>
            <a:lvl5pPr indent="0" algn="ctr">
              <a:defRPr spc="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135804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825" y="228600"/>
            <a:ext cx="2800350" cy="704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55576" y="2067694"/>
            <a:ext cx="2016224" cy="36004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ts val="2160"/>
              </a:lnSpc>
              <a:def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1560" y="3939902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560" y="365187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419872" y="3939902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419872" y="365187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28184" y="3939902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228184" y="365187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63888" y="2067694"/>
            <a:ext cx="2016224" cy="36004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ts val="2160"/>
              </a:lnSpc>
              <a:def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300192" y="2067694"/>
            <a:ext cx="2016224" cy="36004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ts val="2160"/>
              </a:lnSpc>
              <a:defRPr lang="en-US" sz="18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76397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d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584" y="1203599"/>
            <a:ext cx="7416823" cy="100811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l">
              <a:defRPr sz="2400" b="0" i="0">
                <a:latin typeface="Garamond" panose="02020404030301010803" pitchFamily="18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27584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27584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827584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27584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16016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716016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16016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16016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74718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5557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lnSpc>
                <a:spcPct val="100000"/>
              </a:lnSpc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5557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27585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27585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613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79613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3977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707654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44008" y="1419622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644008" y="2283718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644008" y="1995686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644008" y="2931790"/>
            <a:ext cx="3600400" cy="122413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644008" y="2643758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3877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419622"/>
            <a:ext cx="3600400" cy="273630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827584" y="1492250"/>
            <a:ext cx="3672408" cy="2663676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Garamond" panose="02020404030301010803" pitchFamily="18" charset="0"/>
              </a:defRPr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3618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7943" y="83343"/>
            <a:ext cx="394811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86" r:id="rId16"/>
  </p:sldLayoutIdLst>
  <p:transition spd="med">
    <p:fade thruBlk="1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0" i="0">
          <a:solidFill>
            <a:srgbClr val="FFFFFF"/>
          </a:solidFill>
          <a:latin typeface="Century Gothic" panose="020B0502020202020204" pitchFamily="34" charset="0"/>
          <a:ea typeface="+mj-ea"/>
          <a:cs typeface="+mj-cs"/>
          <a:sym typeface="Novecento wide Book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marL="295275" indent="-295275" algn="ctr" rtl="0" fontAlgn="base">
        <a:spcBef>
          <a:spcPts val="1950"/>
        </a:spcBef>
        <a:spcAft>
          <a:spcPct val="0"/>
        </a:spcAft>
        <a:defRPr sz="5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1pPr>
      <a:lvl2pPr marL="300038" indent="-300038" algn="ctr" rtl="0" fontAlgn="base">
        <a:spcBef>
          <a:spcPts val="1950"/>
        </a:spcBef>
        <a:spcAft>
          <a:spcPct val="0"/>
        </a:spcAft>
        <a:defRPr sz="36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2pPr>
      <a:lvl3pPr marL="300038" indent="-300038" algn="ctr" rtl="0" fontAlgn="base">
        <a:spcBef>
          <a:spcPts val="1950"/>
        </a:spcBef>
        <a:spcAft>
          <a:spcPct val="0"/>
        </a:spcAft>
        <a:defRPr sz="27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3pPr>
      <a:lvl4pPr marL="300038" indent="-300038" algn="ctr" rtl="0" fontAlgn="base"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4pPr>
      <a:lvl5pPr marL="3000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5pPr>
      <a:lvl6pPr marL="4714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6pPr>
      <a:lvl7pPr marL="6429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7pPr>
      <a:lvl8pPr marL="8143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8pPr>
      <a:lvl9pPr marL="9858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EDDC29-B0FD-27D6-B9CE-1841C7E6F269}"/>
              </a:ext>
            </a:extLst>
          </p:cNvPr>
          <p:cNvGrpSpPr/>
          <p:nvPr userDrawn="1"/>
        </p:nvGrpSpPr>
        <p:grpSpPr>
          <a:xfrm>
            <a:off x="-1" y="0"/>
            <a:ext cx="9144004" cy="5170505"/>
            <a:chOff x="-1" y="0"/>
            <a:chExt cx="9144004" cy="51705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AE3D5B-4ABD-7A75-549B-60361F8A4053}"/>
                </a:ext>
              </a:extLst>
            </p:cNvPr>
            <p:cNvSpPr/>
            <p:nvPr userDrawn="1"/>
          </p:nvSpPr>
          <p:spPr>
            <a:xfrm>
              <a:off x="-1" y="0"/>
              <a:ext cx="9144002" cy="5143499"/>
            </a:xfrm>
            <a:prstGeom prst="rect">
              <a:avLst/>
            </a:prstGeom>
            <a:solidFill>
              <a:schemeClr val="bg1">
                <a:alpha val="3896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75" b="0" i="0" dirty="0">
                <a:latin typeface="Century Gothic" panose="020B0502020202020204" pitchFamily="34" charset="0"/>
              </a:endParaRPr>
            </a:p>
          </p:txBody>
        </p:sp>
        <p:pic>
          <p:nvPicPr>
            <p:cNvPr id="3" name="Picture 2" descr="A close-up of a person's foot&#10;&#10;Description automatically generated with low confidence">
              <a:extLst>
                <a:ext uri="{FF2B5EF4-FFF2-40B4-BE49-F238E27FC236}">
                  <a16:creationId xmlns:a16="http://schemas.microsoft.com/office/drawing/2014/main" id="{397F0AC8-6050-0809-770C-F2CB0ED806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986749" y="-1986748"/>
              <a:ext cx="5170505" cy="9144002"/>
            </a:xfrm>
            <a:prstGeom prst="rect">
              <a:avLst/>
            </a:prstGeom>
          </p:spPr>
        </p:pic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7943" y="83343"/>
            <a:ext cx="394811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4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ransition spd="med">
    <p:fade thruBlk="1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0" i="0">
          <a:solidFill>
            <a:srgbClr val="FFFFFF"/>
          </a:solidFill>
          <a:latin typeface="Century Gothic" panose="020B0502020202020204" pitchFamily="34" charset="0"/>
          <a:ea typeface="+mj-ea"/>
          <a:cs typeface="+mj-cs"/>
          <a:sym typeface="Novecento wide Book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marL="295275" indent="-295275" algn="ctr" rtl="0" fontAlgn="base">
        <a:spcBef>
          <a:spcPts val="1950"/>
        </a:spcBef>
        <a:spcAft>
          <a:spcPct val="0"/>
        </a:spcAft>
        <a:defRPr sz="5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1pPr>
      <a:lvl2pPr marL="300038" indent="-300038" algn="ctr" rtl="0" fontAlgn="base">
        <a:spcBef>
          <a:spcPts val="1950"/>
        </a:spcBef>
        <a:spcAft>
          <a:spcPct val="0"/>
        </a:spcAft>
        <a:defRPr sz="36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2pPr>
      <a:lvl3pPr marL="300038" indent="-300038" algn="ctr" rtl="0" fontAlgn="base">
        <a:spcBef>
          <a:spcPts val="1950"/>
        </a:spcBef>
        <a:spcAft>
          <a:spcPct val="0"/>
        </a:spcAft>
        <a:defRPr sz="27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3pPr>
      <a:lvl4pPr marL="300038" indent="-300038" algn="ctr" rtl="0" fontAlgn="base"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4pPr>
      <a:lvl5pPr marL="3000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5pPr>
      <a:lvl6pPr marL="4714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6pPr>
      <a:lvl7pPr marL="6429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7pPr>
      <a:lvl8pPr marL="8143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8pPr>
      <a:lvl9pPr marL="9858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EDDC29-B0FD-27D6-B9CE-1841C7E6F269}"/>
              </a:ext>
            </a:extLst>
          </p:cNvPr>
          <p:cNvGrpSpPr/>
          <p:nvPr userDrawn="1"/>
        </p:nvGrpSpPr>
        <p:grpSpPr>
          <a:xfrm>
            <a:off x="-4" y="0"/>
            <a:ext cx="9144004" cy="5170505"/>
            <a:chOff x="-1" y="0"/>
            <a:chExt cx="9144004" cy="51705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AE3D5B-4ABD-7A75-549B-60361F8A4053}"/>
                </a:ext>
              </a:extLst>
            </p:cNvPr>
            <p:cNvSpPr/>
            <p:nvPr userDrawn="1"/>
          </p:nvSpPr>
          <p:spPr>
            <a:xfrm>
              <a:off x="-1" y="0"/>
              <a:ext cx="9144002" cy="5143499"/>
            </a:xfrm>
            <a:prstGeom prst="rect">
              <a:avLst/>
            </a:prstGeom>
            <a:solidFill>
              <a:schemeClr val="bg1">
                <a:alpha val="3896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75" b="0" i="0" dirty="0">
                <a:latin typeface="Century Gothic" panose="020B0502020202020204" pitchFamily="34" charset="0"/>
              </a:endParaRPr>
            </a:p>
          </p:txBody>
        </p:sp>
        <p:pic>
          <p:nvPicPr>
            <p:cNvPr id="3" name="Picture 2" descr="A close-up of a person's foot&#10;&#10;Description automatically generated with low confidence">
              <a:extLst>
                <a:ext uri="{FF2B5EF4-FFF2-40B4-BE49-F238E27FC236}">
                  <a16:creationId xmlns:a16="http://schemas.microsoft.com/office/drawing/2014/main" id="{397F0AC8-6050-0809-770C-F2CB0ED806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986749" y="-1986748"/>
              <a:ext cx="5170505" cy="9144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327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ransition spd="med">
    <p:fade thruBlk="1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0" i="0">
          <a:solidFill>
            <a:srgbClr val="FFFFFF"/>
          </a:solidFill>
          <a:latin typeface="Century Gothic" panose="020B0502020202020204" pitchFamily="34" charset="0"/>
          <a:ea typeface="+mj-ea"/>
          <a:cs typeface="+mj-cs"/>
          <a:sym typeface="Novecento wide Book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marL="295275" indent="-295275" algn="ctr" rtl="0" fontAlgn="base">
        <a:spcBef>
          <a:spcPts val="1950"/>
        </a:spcBef>
        <a:spcAft>
          <a:spcPct val="0"/>
        </a:spcAft>
        <a:defRPr sz="5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1pPr>
      <a:lvl2pPr marL="300038" indent="-300038" algn="ctr" rtl="0" fontAlgn="base">
        <a:spcBef>
          <a:spcPts val="1950"/>
        </a:spcBef>
        <a:spcAft>
          <a:spcPct val="0"/>
        </a:spcAft>
        <a:defRPr sz="36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2pPr>
      <a:lvl3pPr marL="300038" indent="-300038" algn="ctr" rtl="0" fontAlgn="base">
        <a:spcBef>
          <a:spcPts val="1950"/>
        </a:spcBef>
        <a:spcAft>
          <a:spcPct val="0"/>
        </a:spcAft>
        <a:defRPr sz="27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3pPr>
      <a:lvl4pPr marL="300038" indent="-300038" algn="ctr" rtl="0" fontAlgn="base"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4pPr>
      <a:lvl5pPr marL="3000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5pPr>
      <a:lvl6pPr marL="4714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6pPr>
      <a:lvl7pPr marL="6429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7pPr>
      <a:lvl8pPr marL="8143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8pPr>
      <a:lvl9pPr marL="9858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238" y="1468636"/>
            <a:ext cx="2476500" cy="20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39" y="1484114"/>
            <a:ext cx="2505075" cy="202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580" y="1481138"/>
            <a:ext cx="2538413" cy="209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325" y="138112"/>
            <a:ext cx="3948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ransition spd="med">
    <p:fade thruBlk="1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800" b="0" i="0">
          <a:solidFill>
            <a:srgbClr val="FFFFFF"/>
          </a:solidFill>
          <a:latin typeface="Century Gothic" panose="020B0502020202020204" pitchFamily="34" charset="0"/>
          <a:ea typeface="+mj-ea"/>
          <a:cs typeface="+mj-cs"/>
          <a:sym typeface="Novecento wide Book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marL="295275" indent="-295275" algn="l" rtl="0" fontAlgn="base">
        <a:lnSpc>
          <a:spcPct val="90000"/>
        </a:lnSpc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1pPr>
      <a:lvl2pPr marL="30003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2pPr>
      <a:lvl3pPr marL="30003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3pPr>
      <a:lvl4pPr marL="30003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4pPr>
      <a:lvl5pPr marL="30003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1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5pPr>
      <a:lvl6pPr marL="47148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1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6pPr>
      <a:lvl7pPr marL="64293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1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7pPr>
      <a:lvl8pPr marL="81438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1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8pPr>
      <a:lvl9pPr marL="985838" indent="-300038" algn="l" rtl="0" fontAlgn="base">
        <a:lnSpc>
          <a:spcPct val="90000"/>
        </a:lnSpc>
        <a:spcBef>
          <a:spcPts val="1950"/>
        </a:spcBef>
        <a:spcAft>
          <a:spcPct val="0"/>
        </a:spcAft>
        <a:defRPr sz="1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57EAA36-87F0-C138-F510-716DBE95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9888" y="859023"/>
            <a:ext cx="394811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person, outdoor, ground, way&#10;&#10;Description automatically generated">
            <a:extLst>
              <a:ext uri="{FF2B5EF4-FFF2-40B4-BE49-F238E27FC236}">
                <a16:creationId xmlns:a16="http://schemas.microsoft.com/office/drawing/2014/main" id="{46019C7C-6B56-F067-1B7D-3EA3D737A2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897" y="-92546"/>
            <a:ext cx="4272036" cy="5472608"/>
          </a:xfrm>
          <a:prstGeom prst="rect">
            <a:avLst/>
          </a:prstGeom>
          <a:effectLst>
            <a:softEdge rad="18703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90E6DF-41EF-27F0-1552-C60C7B3D3EA3}"/>
              </a:ext>
            </a:extLst>
          </p:cNvPr>
          <p:cNvSpPr txBox="1"/>
          <p:nvPr/>
        </p:nvSpPr>
        <p:spPr>
          <a:xfrm>
            <a:off x="4556100" y="199568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u="none" strike="noStrike" dirty="0">
                <a:solidFill>
                  <a:srgbClr val="C00000"/>
                </a:solidFill>
                <a:effectLst/>
                <a:latin typeface="+mj-lt"/>
              </a:rPr>
              <a:t>A Candid Look into </a:t>
            </a:r>
            <a:r>
              <a:rPr lang="en-US" sz="360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Care-Partner Fatigue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4E9FB-9690-0496-FF44-AD3FB2DCCC11}"/>
              </a:ext>
            </a:extLst>
          </p:cNvPr>
          <p:cNvSpPr txBox="1"/>
          <p:nvPr/>
        </p:nvSpPr>
        <p:spPr>
          <a:xfrm>
            <a:off x="4590855" y="3867894"/>
            <a:ext cx="2302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Noto Sans Zawgyi" panose="020B0502040504020204" pitchFamily="34" charset="0"/>
              </a:rPr>
              <a:t>Myrna Marofsky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C9C4B-F6DC-2404-B843-3EE8E80D7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9992" y="930796"/>
            <a:ext cx="3707904" cy="7048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Truths on the Other </a:t>
            </a:r>
            <a:br>
              <a:rPr lang="en-US" dirty="0"/>
            </a:br>
            <a:r>
              <a:rPr lang="en-US" dirty="0"/>
              <a:t>Side of Dementia</a:t>
            </a:r>
          </a:p>
        </p:txBody>
      </p:sp>
    </p:spTree>
    <p:extLst>
      <p:ext uri="{BB962C8B-B14F-4D97-AF65-F5344CB8AC3E}">
        <p14:creationId xmlns:p14="http://schemas.microsoft.com/office/powerpoint/2010/main" val="2170258559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D8974A-B818-FC35-EF7B-D8237CA0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450454"/>
            <a:ext cx="3830191" cy="3137520"/>
          </a:xfrm>
        </p:spPr>
        <p:txBody>
          <a:bodyPr/>
          <a:lstStyle/>
          <a:p>
            <a:pPr algn="r"/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 Kind to Yourself!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2800350" cy="70485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. 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969C14D-26FF-2A7C-0BB8-F49AB27F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65837"/>
            <a:ext cx="4968552" cy="46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05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6314D-A8D2-051C-89AC-C4582E9AC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48C5B-00A7-5879-0AAF-73708FE1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1635646"/>
            <a:ext cx="7343775" cy="3168352"/>
          </a:xfrm>
        </p:spPr>
        <p:txBody>
          <a:bodyPr/>
          <a:lstStyle/>
          <a:p>
            <a:pPr marL="466725" marR="0" indent="-455613"/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deep physical, emotional, and mental exhaustion experienced by those who provide ongoing care for a loved one. </a:t>
            </a:r>
          </a:p>
          <a:p>
            <a:pPr marL="466725" marR="0" indent="-455613"/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It’s the kind of fatigue that comes from constantly giving oneself to others, with little, if any, emotional support in return.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04AD65-6F11-A0BA-2070-C8269FC6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Care Partner </a:t>
            </a:r>
            <a:br>
              <a:rPr lang="en-US" sz="2800" dirty="0"/>
            </a:br>
            <a:r>
              <a:rPr lang="en-US" sz="2800" dirty="0"/>
              <a:t>Fatigue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C24E6-AB52-E5D6-46AF-516EAF2C3A2E}"/>
              </a:ext>
            </a:extLst>
          </p:cNvPr>
          <p:cNvSpPr txBox="1"/>
          <p:nvPr/>
        </p:nvSpPr>
        <p:spPr>
          <a:xfrm>
            <a:off x="4114800" y="21179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848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E297F-E18A-A930-5B6B-E67DADCC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C81CC-834C-C429-239E-83FE775A1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7614"/>
            <a:ext cx="8280920" cy="3281536"/>
          </a:xfrm>
        </p:spPr>
        <p:txBody>
          <a:bodyPr/>
          <a:lstStyle/>
          <a:p>
            <a:pPr marL="400050" marR="0" indent="-388938"/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Five Fatigues experienced by care partners,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encouraging them to be 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kinder to themselves.</a:t>
            </a:r>
            <a:endParaRPr lang="en-US" sz="24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indent="-388938"/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awareness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those who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provide services,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helping them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recognize Care Fatigue so they can provide 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meaningful and compassionate support.</a:t>
            </a:r>
            <a:endParaRPr lang="en-US" sz="24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indent="-388938"/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Introduce the 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Cs of Care-LIVING 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that ease the emotional and physical burden of caregiving.</a:t>
            </a:r>
            <a:endParaRPr lang="en-US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8E197-6186-8057-B331-7E8FE160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Today’s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B37FE-BED7-A28D-DE23-D67FD2323D2C}"/>
              </a:ext>
            </a:extLst>
          </p:cNvPr>
          <p:cNvSpPr txBox="1"/>
          <p:nvPr/>
        </p:nvSpPr>
        <p:spPr>
          <a:xfrm>
            <a:off x="4114800" y="21179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85391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Disclaimers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918583"/>
            <a:ext cx="2016224" cy="874286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#1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This is </a:t>
            </a:r>
            <a:r>
              <a:rPr lang="en-US" b="1" i="1" dirty="0">
                <a:solidFill>
                  <a:schemeClr val="tx1"/>
                </a:solidFill>
              </a:rPr>
              <a:t>NOT based on research</a:t>
            </a:r>
            <a:r>
              <a:rPr lang="en-US" dirty="0">
                <a:solidFill>
                  <a:schemeClr val="tx1"/>
                </a:solidFill>
              </a:rPr>
              <a:t>. 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Josefin Slab Bold" charset="0"/>
                <a:sym typeface="Josefin Slab Bold" charset="0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563888" y="2003301"/>
            <a:ext cx="2016224" cy="704850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#2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I have NO answers.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72200" y="1851670"/>
            <a:ext cx="2016224" cy="1008112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#3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This is NOT a pity party!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  <a:ea typeface="ＭＳ Ｐゴシック" charset="0"/>
              <a:cs typeface="Josefin Slab Bold" charset="0"/>
              <a:sym typeface="Josefin Slab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11165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C8543-63F5-646F-D6E2-4ECC6AF0C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607360-3C49-2F05-8EEF-64F64504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1635646"/>
            <a:ext cx="7343775" cy="2993504"/>
          </a:xfrm>
        </p:spPr>
        <p:txBody>
          <a:bodyPr/>
          <a:lstStyle/>
          <a:p>
            <a:pPr marL="466725" marR="0" indent="-455613"/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Care partners take on this role with love and grace, yet it is not a job they would have chosen. </a:t>
            </a:r>
          </a:p>
          <a:p>
            <a:pPr marL="466725" marR="0" indent="-455613"/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the process, they sacrifice personal needs, interests, and sometimes even their sense of self</a:t>
            </a:r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i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2B72EF-E890-AC3D-31F1-8DA48BB9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Role</a:t>
            </a:r>
          </a:p>
        </p:txBody>
      </p:sp>
    </p:spTree>
    <p:extLst>
      <p:ext uri="{BB962C8B-B14F-4D97-AF65-F5344CB8AC3E}">
        <p14:creationId xmlns:p14="http://schemas.microsoft.com/office/powerpoint/2010/main" val="3122120768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26D91-90E2-EE4D-BBDB-1EFE9E85B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A054E7-8AB2-4FEC-DCB5-ED319FA4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50" y="1271640"/>
            <a:ext cx="7343775" cy="3456384"/>
          </a:xfrm>
          <a:prstGeom prst="rect">
            <a:avLst/>
          </a:prstGeom>
        </p:spPr>
        <p:txBody>
          <a:bodyPr/>
          <a:lstStyle/>
          <a:p>
            <a:pPr algn="l">
              <a:tabLst>
                <a:tab pos="1536700" algn="l"/>
              </a:tabLst>
            </a:pPr>
            <a:r>
              <a:rPr lang="en-US" sz="28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Fatigue 1  	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Loss</a:t>
            </a:r>
          </a:p>
          <a:p>
            <a:pPr algn="l">
              <a:tabLst>
                <a:tab pos="1536700" algn="l"/>
              </a:tabLst>
            </a:pPr>
            <a:r>
              <a:rPr lang="en-US" sz="28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Fatigue 2  	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Loneliness</a:t>
            </a:r>
          </a:p>
          <a:p>
            <a:pPr algn="l">
              <a:tabLst>
                <a:tab pos="1536700" algn="l"/>
              </a:tabLst>
            </a:pPr>
            <a:r>
              <a:rPr lang="en-US" sz="28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Fatigue 3  	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Fear</a:t>
            </a:r>
          </a:p>
          <a:p>
            <a:pPr algn="l">
              <a:tabLst>
                <a:tab pos="1536700" algn="l"/>
              </a:tabLst>
            </a:pPr>
            <a:r>
              <a:rPr lang="en-US" sz="28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Fatigue 4  	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Guilt</a:t>
            </a:r>
          </a:p>
          <a:p>
            <a:pPr algn="l">
              <a:tabLst>
                <a:tab pos="1536700" algn="l"/>
              </a:tabLst>
            </a:pPr>
            <a:r>
              <a:rPr lang="en-US" sz="28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Fatigue 5  	</a:t>
            </a:r>
            <a:r>
              <a:rPr 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Sadness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3F0F7F-22B1-A2FB-57B0-E787A423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Five Fatigues </a:t>
            </a:r>
            <a:br>
              <a:rPr lang="en-US" dirty="0"/>
            </a:br>
            <a:r>
              <a:rPr lang="en-US" dirty="0"/>
              <a:t>on the other side</a:t>
            </a:r>
          </a:p>
        </p:txBody>
      </p:sp>
      <p:pic>
        <p:nvPicPr>
          <p:cNvPr id="5" name="Picture 4" descr="A cartoon of a person running&#10;&#10;Description automatically generated">
            <a:extLst>
              <a:ext uri="{FF2B5EF4-FFF2-40B4-BE49-F238E27FC236}">
                <a16:creationId xmlns:a16="http://schemas.microsoft.com/office/drawing/2014/main" id="{441B5960-2115-EC81-1008-A86D97CD8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5000" l="0" r="99524">
                        <a14:foregroundMark x1="48333" y1="7500" x2="44286" y2="15000"/>
                        <a14:foregroundMark x1="50952" y1="19167" x2="50952" y2="36667"/>
                        <a14:foregroundMark x1="50952" y1="36667" x2="54048" y2="50833"/>
                        <a14:foregroundMark x1="54048" y1="50833" x2="53333" y2="57500"/>
                        <a14:foregroundMark x1="58333" y1="65000" x2="62619" y2="73333"/>
                        <a14:foregroundMark x1="62619" y1="73333" x2="65476" y2="85833"/>
                        <a14:foregroundMark x1="65476" y1="85833" x2="65238" y2="87500"/>
                        <a14:foregroundMark x1="84048" y1="38333" x2="79762" y2="80833"/>
                        <a14:foregroundMark x1="91429" y1="34167" x2="91429" y2="75000"/>
                        <a14:foregroundMark x1="91429" y1="75000" x2="90000" y2="91667"/>
                        <a14:foregroundMark x1="90000" y1="91667" x2="76429" y2="95833"/>
                        <a14:foregroundMark x1="93059" y1="93254" x2="92381" y2="93333"/>
                        <a14:foregroundMark x1="95686" y1="92948" x2="95433" y2="92978"/>
                        <a14:foregroundMark x1="95512" y1="92201" x2="95350" y2="92295"/>
                        <a14:foregroundMark x1="92916" y1="92760" x2="92619" y2="92500"/>
                        <a14:foregroundMark x1="7237" y1="91366" x2="7147" y2="91372"/>
                        <a14:foregroundMark x1="7306" y1="90629" x2="7367" y2="90615"/>
                        <a14:foregroundMark x1="55476" y1="21667" x2="66667" y2="28333"/>
                        <a14:foregroundMark x1="66667" y1="28333" x2="68810" y2="43333"/>
                        <a14:foregroundMark x1="68810" y1="43333" x2="68810" y2="45000"/>
                        <a14:foregroundMark x1="55952" y1="25833" x2="68333" y2="46667"/>
                        <a14:backgroundMark x1="714" y1="83333" x2="7619" y2="89167"/>
                        <a14:backgroundMark x1="7619" y1="89167" x2="14048" y2="87500"/>
                        <a14:backgroundMark x1="14048" y1="87500" x2="38810" y2="94167"/>
                        <a14:backgroundMark x1="38810" y1="94167" x2="44286" y2="90000"/>
                        <a14:backgroundMark x1="44286" y1="90000" x2="44762" y2="85833"/>
                        <a14:backgroundMark x1="48810" y1="88333" x2="48810" y2="96667"/>
                        <a14:backgroundMark x1="53333" y1="93333" x2="54048" y2="92500"/>
                        <a14:backgroundMark x1="52857" y1="91667" x2="52857" y2="91667"/>
                        <a14:backgroundMark x1="67381" y1="89167" x2="67619" y2="88333"/>
                        <a14:backgroundMark x1="66667" y1="92500" x2="67619" y2="90833"/>
                        <a14:backgroundMark x1="66905" y1="90000" x2="67857" y2="89167"/>
                        <a14:backgroundMark x1="65714" y1="92500" x2="65714" y2="92500"/>
                        <a14:backgroundMark x1="65714" y1="92500" x2="65714" y2="92500"/>
                        <a14:backgroundMark x1="65714" y1="92500" x2="65714" y2="92500"/>
                        <a14:backgroundMark x1="66429" y1="90833" x2="65952" y2="92500"/>
                        <a14:backgroundMark x1="67619" y1="90000" x2="68095" y2="93333"/>
                        <a14:backgroundMark x1="44048" y1="90000" x2="44048" y2="91667"/>
                        <a14:backgroundMark x1="51905" y1="89167" x2="53571" y2="92500"/>
                        <a14:backgroundMark x1="8333" y1="94167" x2="7381" y2="90833"/>
                        <a14:backgroundMark x1="6667" y1="91667" x2="6667" y2="91667"/>
                        <a14:backgroundMark x1="7143" y1="93333" x2="7143" y2="93333"/>
                        <a14:backgroundMark x1="98333" y1="85833" x2="95000" y2="90000"/>
                        <a14:backgroundMark x1="95238" y1="92500" x2="93810" y2="95833"/>
                        <a14:backgroundMark x1="95476" y1="94167" x2="95238" y2="92500"/>
                        <a14:backgroundMark x1="95238" y1="94167" x2="95238" y2="94167"/>
                        <a14:backgroundMark x1="95476" y1="93333" x2="95476" y2="93333"/>
                        <a14:backgroundMark x1="95476" y1="93333" x2="95476" y2="93333"/>
                        <a14:backgroundMark x1="95476" y1="93333" x2="95238" y2="92500"/>
                      </a14:backgroundRemoval>
                    </a14:imgEffect>
                    <a14:imgEffect>
                      <a14:artisticPlasticWrap/>
                    </a14:imgEffect>
                  </a14:imgLayer>
                </a14:imgProps>
              </a:ext>
            </a:extLst>
          </a:blip>
          <a:srcRect l="39003" r="5397"/>
          <a:stretch/>
        </p:blipFill>
        <p:spPr>
          <a:xfrm>
            <a:off x="4319638" y="1995686"/>
            <a:ext cx="4662234" cy="2716820"/>
          </a:xfrm>
          <a:prstGeom prst="rect">
            <a:avLst/>
          </a:prstGeom>
          <a:effectLst>
            <a:softEdge rad="27503"/>
          </a:effectLst>
        </p:spPr>
      </p:pic>
    </p:spTree>
    <p:extLst>
      <p:ext uri="{BB962C8B-B14F-4D97-AF65-F5344CB8AC3E}">
        <p14:creationId xmlns:p14="http://schemas.microsoft.com/office/powerpoint/2010/main" val="57394982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5878E-4480-F8D6-EC5D-D541ABBE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79845D-C57D-4661-8160-EAE367E9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1635646"/>
            <a:ext cx="7343775" cy="2993504"/>
          </a:xfrm>
        </p:spPr>
        <p:txBody>
          <a:bodyPr/>
          <a:lstStyle/>
          <a:p>
            <a:pPr marL="466725" marR="0" indent="-455613"/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 empowering choice that reframes “care</a:t>
            </a:r>
            <a:r>
              <a:rPr lang="en-US" sz="2400" u="sng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from a burdensome responsibility to an intentional choice to keep </a:t>
            </a:r>
            <a:r>
              <a:rPr lang="en-US" sz="24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bad news from becoming a bad life. </a:t>
            </a:r>
            <a:endParaRPr lang="en-US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725" marR="0" indent="-455613"/>
            <a:r>
              <a:rPr 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mindset of living lovingly, focusing on what is still possible. </a:t>
            </a:r>
            <a:endParaRPr lang="en-US" sz="2400" i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79AAED-5177-36BC-79D5-32739A69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Care-LIVING</a:t>
            </a:r>
          </a:p>
        </p:txBody>
      </p:sp>
    </p:spTree>
    <p:extLst>
      <p:ext uri="{BB962C8B-B14F-4D97-AF65-F5344CB8AC3E}">
        <p14:creationId xmlns:p14="http://schemas.microsoft.com/office/powerpoint/2010/main" val="3011291263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BB1FA-7F77-5FC2-1618-1F699C24C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s holding a heart&#10;&#10;Description automatically generated">
            <a:extLst>
              <a:ext uri="{FF2B5EF4-FFF2-40B4-BE49-F238E27FC236}">
                <a16:creationId xmlns:a16="http://schemas.microsoft.com/office/drawing/2014/main" id="{91BFB4E0-8B20-77EB-36A7-4D6801FAD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t="10082" b="2787"/>
          <a:stretch/>
        </p:blipFill>
        <p:spPr>
          <a:xfrm>
            <a:off x="2893398" y="30088"/>
            <a:ext cx="7378984" cy="5143500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555431-F671-9207-91CE-DAE697454E13}"/>
              </a:ext>
            </a:extLst>
          </p:cNvPr>
          <p:cNvSpPr/>
          <p:nvPr/>
        </p:nvSpPr>
        <p:spPr bwMode="auto">
          <a:xfrm>
            <a:off x="0" y="0"/>
            <a:ext cx="3008178" cy="5143500"/>
          </a:xfrm>
          <a:prstGeom prst="rect">
            <a:avLst/>
          </a:prstGeom>
          <a:solidFill>
            <a:srgbClr val="EBCFD3"/>
          </a:solidFill>
          <a:ln w="203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E3448-0EAE-EE0D-A261-3F2B7CD4A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820" y="1563638"/>
            <a:ext cx="7243180" cy="3384376"/>
          </a:xfrm>
          <a:prstGeom prst="rect">
            <a:avLst/>
          </a:prstGeom>
        </p:spPr>
        <p:txBody>
          <a:bodyPr/>
          <a:lstStyle/>
          <a:p>
            <a:pPr marL="112395" algn="l">
              <a:spcBef>
                <a:spcPts val="1350"/>
              </a:spcBef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ollaborative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are </a:t>
            </a:r>
          </a:p>
          <a:p>
            <a:pPr marL="112395" algn="l">
              <a:spcBef>
                <a:spcPts val="1350"/>
              </a:spcBef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ompassionate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C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oncern</a:t>
            </a:r>
            <a:endParaRPr lang="en-US" sz="3600" i="1" dirty="0">
              <a:solidFill>
                <a:schemeClr val="tx1"/>
              </a:solidFill>
              <a:latin typeface="+mn-lt"/>
            </a:endParaRPr>
          </a:p>
          <a:p>
            <a:pPr marL="112395" algn="l">
              <a:spcBef>
                <a:spcPts val="1350"/>
              </a:spcBef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ommunication with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3600" dirty="0">
                <a:solidFill>
                  <a:srgbClr val="C00000"/>
                </a:solidFill>
                <a:latin typeface="+mn-lt"/>
              </a:rPr>
              <a:t>onnection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. </a:t>
            </a:r>
          </a:p>
          <a:p>
            <a:pPr marL="112395" algn="l">
              <a:spcBef>
                <a:spcPts val="1350"/>
              </a:spcBef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aregiving with a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huckle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5F70F-F3D4-4751-DA96-061B96D3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342" y="145258"/>
            <a:ext cx="394811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17693BB-EBAE-1C4E-EF14-C5D1E9B1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24" y="241867"/>
            <a:ext cx="2800350" cy="7048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C’s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Care-Living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BC737A-F44B-9177-AADF-A6181C021721}"/>
              </a:ext>
            </a:extLst>
          </p:cNvPr>
          <p:cNvGrpSpPr/>
          <p:nvPr/>
        </p:nvGrpSpPr>
        <p:grpSpPr>
          <a:xfrm>
            <a:off x="1126698" y="1487688"/>
            <a:ext cx="796325" cy="796325"/>
            <a:chOff x="652961" y="1191713"/>
            <a:chExt cx="796325" cy="796325"/>
          </a:xfrm>
        </p:grpSpPr>
        <p:pic>
          <p:nvPicPr>
            <p:cNvPr id="12" name="Graphic 11" descr="Heart outline">
              <a:extLst>
                <a:ext uri="{FF2B5EF4-FFF2-40B4-BE49-F238E27FC236}">
                  <a16:creationId xmlns:a16="http://schemas.microsoft.com/office/drawing/2014/main" id="{8CA94B5B-57CF-5E5A-9408-05D472813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961" y="1191713"/>
              <a:ext cx="796325" cy="7963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09D940-1D72-0C1D-ABDF-0CC7B96512A8}"/>
                </a:ext>
              </a:extLst>
            </p:cNvPr>
            <p:cNvSpPr txBox="1"/>
            <p:nvPr/>
          </p:nvSpPr>
          <p:spPr>
            <a:xfrm>
              <a:off x="807298" y="1382126"/>
              <a:ext cx="4876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Garamond" panose="02020404030301010803" pitchFamily="18" charset="0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46B49C-5A02-AC23-E580-CBA13F74BAD8}"/>
              </a:ext>
            </a:extLst>
          </p:cNvPr>
          <p:cNvGrpSpPr/>
          <p:nvPr/>
        </p:nvGrpSpPr>
        <p:grpSpPr>
          <a:xfrm>
            <a:off x="1105927" y="2246533"/>
            <a:ext cx="796325" cy="796325"/>
            <a:chOff x="652961" y="1191713"/>
            <a:chExt cx="796325" cy="796325"/>
          </a:xfrm>
        </p:grpSpPr>
        <p:pic>
          <p:nvPicPr>
            <p:cNvPr id="18" name="Graphic 17" descr="Heart outline">
              <a:extLst>
                <a:ext uri="{FF2B5EF4-FFF2-40B4-BE49-F238E27FC236}">
                  <a16:creationId xmlns:a16="http://schemas.microsoft.com/office/drawing/2014/main" id="{1053828F-63B9-5CA5-4BA1-6A2EC9F30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961" y="1191713"/>
              <a:ext cx="796325" cy="7963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44946F-E3D1-1ED6-5D0B-65DA94B76C20}"/>
                </a:ext>
              </a:extLst>
            </p:cNvPr>
            <p:cNvSpPr txBox="1"/>
            <p:nvPr/>
          </p:nvSpPr>
          <p:spPr>
            <a:xfrm>
              <a:off x="807298" y="1382126"/>
              <a:ext cx="4876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Garamond" panose="02020404030301010803" pitchFamily="18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C5A092-9743-56BE-C7E4-C9EE610F7EA4}"/>
              </a:ext>
            </a:extLst>
          </p:cNvPr>
          <p:cNvGrpSpPr/>
          <p:nvPr/>
        </p:nvGrpSpPr>
        <p:grpSpPr>
          <a:xfrm>
            <a:off x="1148901" y="3033859"/>
            <a:ext cx="796325" cy="796325"/>
            <a:chOff x="652961" y="1191713"/>
            <a:chExt cx="796325" cy="796325"/>
          </a:xfrm>
        </p:grpSpPr>
        <p:pic>
          <p:nvPicPr>
            <p:cNvPr id="21" name="Graphic 20" descr="Heart outline">
              <a:extLst>
                <a:ext uri="{FF2B5EF4-FFF2-40B4-BE49-F238E27FC236}">
                  <a16:creationId xmlns:a16="http://schemas.microsoft.com/office/drawing/2014/main" id="{60925EB3-2709-7A85-D1F8-3996A654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961" y="1191713"/>
              <a:ext cx="796325" cy="79632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9BD8BA-7F27-BF70-8F43-9C9D44088571}"/>
                </a:ext>
              </a:extLst>
            </p:cNvPr>
            <p:cNvSpPr txBox="1"/>
            <p:nvPr/>
          </p:nvSpPr>
          <p:spPr>
            <a:xfrm>
              <a:off x="807298" y="1382126"/>
              <a:ext cx="4876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Garamond" panose="02020404030301010803" pitchFamily="18" charset="0"/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4DB1CF-91BC-D1B3-7827-FF76AFBCBAD1}"/>
              </a:ext>
            </a:extLst>
          </p:cNvPr>
          <p:cNvGrpSpPr/>
          <p:nvPr/>
        </p:nvGrpSpPr>
        <p:grpSpPr>
          <a:xfrm>
            <a:off x="1191875" y="3725510"/>
            <a:ext cx="796325" cy="796325"/>
            <a:chOff x="652961" y="1191713"/>
            <a:chExt cx="796325" cy="796325"/>
          </a:xfrm>
        </p:grpSpPr>
        <p:pic>
          <p:nvPicPr>
            <p:cNvPr id="4" name="Graphic 3" descr="Heart outline">
              <a:extLst>
                <a:ext uri="{FF2B5EF4-FFF2-40B4-BE49-F238E27FC236}">
                  <a16:creationId xmlns:a16="http://schemas.microsoft.com/office/drawing/2014/main" id="{602D7B89-D199-6C79-7BF4-B8F3D655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2961" y="1191713"/>
              <a:ext cx="796325" cy="7963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6D9A53-9711-CF92-9AC4-CED6938FDBBA}"/>
                </a:ext>
              </a:extLst>
            </p:cNvPr>
            <p:cNvSpPr txBox="1"/>
            <p:nvPr/>
          </p:nvSpPr>
          <p:spPr>
            <a:xfrm>
              <a:off x="807298" y="1382126"/>
              <a:ext cx="4876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Garamond" panose="02020404030301010803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319981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533993-FD20-C141-9FD8-4412B532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9622"/>
            <a:ext cx="8072845" cy="341632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 the other side of 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Truth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 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Rastanty Cortez" panose="020F0502020204030204" pitchFamily="34" charset="0"/>
              </a:rPr>
              <a:t>Triumph.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We are not powerless.  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We are not alone.  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And we are in this together. </a:t>
            </a:r>
          </a:p>
          <a:p>
            <a:pPr algn="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40DE9-B826-340E-D11D-31B2C3B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Truth</a:t>
            </a:r>
          </a:p>
        </p:txBody>
      </p:sp>
    </p:spTree>
    <p:extLst>
      <p:ext uri="{BB962C8B-B14F-4D97-AF65-F5344CB8AC3E}">
        <p14:creationId xmlns:p14="http://schemas.microsoft.com/office/powerpoint/2010/main" val="1856120719"/>
      </p:ext>
    </p:extLst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Centered Text ">
  <a:themeElements>
    <a:clrScheme name="Custom 6">
      <a:dk1>
        <a:srgbClr val="2F2F2C"/>
      </a:dk1>
      <a:lt1>
        <a:srgbClr val="FFFFFF"/>
      </a:lt1>
      <a:dk2>
        <a:srgbClr val="24251F"/>
      </a:dk2>
      <a:lt2>
        <a:srgbClr val="E0E0E0"/>
      </a:lt2>
      <a:accent1>
        <a:srgbClr val="AE2D3C"/>
      </a:accent1>
      <a:accent2>
        <a:srgbClr val="C92231"/>
      </a:accent2>
      <a:accent3>
        <a:srgbClr val="EA273F"/>
      </a:accent3>
      <a:accent4>
        <a:srgbClr val="FD9EAB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Centered Text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itle &amp; Centered Text ">
  <a:themeElements>
    <a:clrScheme name="Custom 6">
      <a:dk1>
        <a:srgbClr val="2F2F2C"/>
      </a:dk1>
      <a:lt1>
        <a:srgbClr val="FFFFFF"/>
      </a:lt1>
      <a:dk2>
        <a:srgbClr val="24251F"/>
      </a:dk2>
      <a:lt2>
        <a:srgbClr val="E0E0E0"/>
      </a:lt2>
      <a:accent1>
        <a:srgbClr val="AE2D3C"/>
      </a:accent1>
      <a:accent2>
        <a:srgbClr val="C92231"/>
      </a:accent2>
      <a:accent3>
        <a:srgbClr val="EA273F"/>
      </a:accent3>
      <a:accent4>
        <a:srgbClr val="FD9EAB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Centered Text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itle &amp; Centered Text ">
  <a:themeElements>
    <a:clrScheme name="Custom 6">
      <a:dk1>
        <a:srgbClr val="2F2F2C"/>
      </a:dk1>
      <a:lt1>
        <a:srgbClr val="FFFFFF"/>
      </a:lt1>
      <a:dk2>
        <a:srgbClr val="24251F"/>
      </a:dk2>
      <a:lt2>
        <a:srgbClr val="E0E0E0"/>
      </a:lt2>
      <a:accent1>
        <a:srgbClr val="AE2D3C"/>
      </a:accent1>
      <a:accent2>
        <a:srgbClr val="C92231"/>
      </a:accent2>
      <a:accent3>
        <a:srgbClr val="EA273F"/>
      </a:accent3>
      <a:accent4>
        <a:srgbClr val="FD9EAB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Centered Text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 comments copy">
  <a:themeElements>
    <a:clrScheme name="Custom 6">
      <a:dk1>
        <a:srgbClr val="2F2F2C"/>
      </a:dk1>
      <a:lt1>
        <a:srgbClr val="FFFFFF"/>
      </a:lt1>
      <a:dk2>
        <a:srgbClr val="24251F"/>
      </a:dk2>
      <a:lt2>
        <a:srgbClr val="E0E0E0"/>
      </a:lt2>
      <a:accent1>
        <a:srgbClr val="AE2D3C"/>
      </a:accent1>
      <a:accent2>
        <a:srgbClr val="C92231"/>
      </a:accent2>
      <a:accent3>
        <a:srgbClr val="EA273F"/>
      </a:accent3>
      <a:accent4>
        <a:srgbClr val="FD9EAB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3 comments copy">
      <a:majorFont>
        <a:latin typeface="Novecento wide Book"/>
        <a:ea typeface="ヒラギノ角ゴ ProN W3"/>
        <a:cs typeface="ヒラギノ角ゴ ProN W3"/>
      </a:majorFont>
      <a:minorFont>
        <a:latin typeface="Josefin Slab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CB921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3 commen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17103</TotalTime>
  <Pages>0</Pages>
  <Words>321</Words>
  <Characters>0</Characters>
  <Application>Microsoft Macintosh PowerPoint</Application>
  <PresentationFormat>On-screen Show (16:9)</PresentationFormat>
  <Lines>0</Lines>
  <Paragraphs>52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Century Gothic</vt:lpstr>
      <vt:lpstr>Garamond</vt:lpstr>
      <vt:lpstr>Gill Sans</vt:lpstr>
      <vt:lpstr>Josefin Slab</vt:lpstr>
      <vt:lpstr>Novecento wide Book</vt:lpstr>
      <vt:lpstr>Title &amp; Centered Text </vt:lpstr>
      <vt:lpstr>2_Title &amp; Centered Text </vt:lpstr>
      <vt:lpstr>3_Title &amp; Centered Text </vt:lpstr>
      <vt:lpstr>3 comments copy</vt:lpstr>
      <vt:lpstr>Truths on the Other  Side of Dementia</vt:lpstr>
      <vt:lpstr>Care Partner  Fatigue</vt:lpstr>
      <vt:lpstr>Today’s Session</vt:lpstr>
      <vt:lpstr>Disclaimers</vt:lpstr>
      <vt:lpstr>The Role</vt:lpstr>
      <vt:lpstr>The Five Fatigues  on the other side</vt:lpstr>
      <vt:lpstr>Care-LIVING</vt:lpstr>
      <vt:lpstr>The C’s  of Care-Living</vt:lpstr>
      <vt:lpstr>Greatest Truth</vt:lpstr>
      <vt:lpstr>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WATERCOLOR</dc:title>
  <dc:subject/>
  <dc:creator/>
  <cp:keywords/>
  <dc:description/>
  <cp:lastModifiedBy>Myrna Marofsky</cp:lastModifiedBy>
  <cp:revision>73</cp:revision>
  <cp:lastPrinted>2023-04-11T14:06:54Z</cp:lastPrinted>
  <dcterms:modified xsi:type="dcterms:W3CDTF">2025-04-28T13:33:38Z</dcterms:modified>
</cp:coreProperties>
</file>